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4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4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948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19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347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7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120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491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52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32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2275C-35D0-4324-8D39-F97761ED0972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1A078-8C4E-4E59-A7C6-8173B1C62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618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6492" y="105509"/>
            <a:ext cx="10011508" cy="457200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Анна Олеговна Ведерникова (МБОУ СШ № 6)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523" y="1019908"/>
            <a:ext cx="11641015" cy="556846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23" y="1019908"/>
            <a:ext cx="3106616" cy="51347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770" y="1019908"/>
            <a:ext cx="3376246" cy="51347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019908"/>
            <a:ext cx="4044462" cy="5134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322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738" y="93785"/>
            <a:ext cx="11488616" cy="539261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Молодые учителя и победители в номинациях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4" y="762000"/>
            <a:ext cx="7842737" cy="6095999"/>
          </a:xfrm>
        </p:spPr>
      </p:pic>
    </p:spTree>
    <p:extLst>
      <p:ext uri="{BB962C8B-B14F-4D97-AF65-F5344CB8AC3E}">
        <p14:creationId xmlns:p14="http://schemas.microsoft.com/office/powerpoint/2010/main" val="181106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9293"/>
            <a:ext cx="10515600" cy="57443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участницы конкурса «Учитель года – 2021»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476" y="1043354"/>
            <a:ext cx="8194431" cy="5814646"/>
          </a:xfrm>
        </p:spPr>
      </p:pic>
    </p:spTree>
    <p:extLst>
      <p:ext uri="{BB962C8B-B14F-4D97-AF65-F5344CB8AC3E}">
        <p14:creationId xmlns:p14="http://schemas.microsoft.com/office/powerpoint/2010/main" val="132578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7569" y="0"/>
            <a:ext cx="11816862" cy="726937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Бугай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Олеговна (№ 1) и Лобанова Анна Николаевна (№5)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1580">
            <a:off x="238521" y="1061365"/>
            <a:ext cx="2895600" cy="521347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143">
            <a:off x="8014666" y="1200823"/>
            <a:ext cx="3064367" cy="51569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949568"/>
            <a:ext cx="3896458" cy="590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46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231" y="140677"/>
            <a:ext cx="11934091" cy="574431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Заинчиковская Елена Сергеевна (№ 15) и Екатерина Олеговна Бугай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53" y="1077912"/>
            <a:ext cx="3282462" cy="57800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338" y="1077912"/>
            <a:ext cx="3810000" cy="57800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246" y="1077912"/>
            <a:ext cx="4103076" cy="578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88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211016"/>
            <a:ext cx="11301047" cy="69166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Участницы с членами жюри конкурса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67" y="1347788"/>
            <a:ext cx="6783916" cy="5087937"/>
          </a:xfrm>
        </p:spPr>
      </p:pic>
    </p:spTree>
    <p:extLst>
      <p:ext uri="{BB962C8B-B14F-4D97-AF65-F5344CB8AC3E}">
        <p14:creationId xmlns:p14="http://schemas.microsoft.com/office/powerpoint/2010/main" val="3090144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646" y="105509"/>
            <a:ext cx="11277600" cy="146538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Члены жюри с ответным словом членам конкурса: </a:t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 Денис Андреевич, Толпышева Светлана Николаевна, Балагуров Алексей Александрович</a:t>
            </a:r>
            <a:endParaRPr lang="ru-RU" sz="36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10" y="1781908"/>
            <a:ext cx="7190317" cy="5076091"/>
          </a:xfrm>
        </p:spPr>
      </p:pic>
    </p:spTree>
    <p:extLst>
      <p:ext uri="{BB962C8B-B14F-4D97-AF65-F5344CB8AC3E}">
        <p14:creationId xmlns:p14="http://schemas.microsoft.com/office/powerpoint/2010/main" val="319786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415" y="140678"/>
            <a:ext cx="11406553" cy="65649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уроке Екатерины Олеговны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62" y="902677"/>
            <a:ext cx="6107722" cy="5955323"/>
          </a:xfrm>
        </p:spPr>
      </p:pic>
    </p:spTree>
    <p:extLst>
      <p:ext uri="{BB962C8B-B14F-4D97-AF65-F5344CB8AC3E}">
        <p14:creationId xmlns:p14="http://schemas.microsoft.com/office/powerpoint/2010/main" val="1553970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85" y="128955"/>
            <a:ext cx="11183815" cy="656491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 итогам конкурса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879231"/>
            <a:ext cx="4665785" cy="597876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879230"/>
            <a:ext cx="4876800" cy="597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42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2031" y="234463"/>
            <a:ext cx="11312769" cy="562706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Награждение по итогам конкурса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31" y="890954"/>
            <a:ext cx="4572000" cy="58615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508" y="890954"/>
            <a:ext cx="5533292" cy="596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69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185" y="211016"/>
            <a:ext cx="11324492" cy="6096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Победитель Бугай Екатерина Олеговна (МБОУ СШ № 1)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754" y="914400"/>
            <a:ext cx="4923692" cy="5943599"/>
          </a:xfrm>
        </p:spPr>
      </p:pic>
    </p:spTree>
    <p:extLst>
      <p:ext uri="{BB962C8B-B14F-4D97-AF65-F5344CB8AC3E}">
        <p14:creationId xmlns:p14="http://schemas.microsoft.com/office/powerpoint/2010/main" val="38873070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85</Words>
  <Application>Microsoft Office PowerPoint</Application>
  <PresentationFormat>Широкоэкранный</PresentationFormat>
  <Paragraphs>11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Анна Олеговна Ведерникова (МБОУ СШ № 6) </vt:lpstr>
      <vt:lpstr>Бугай Екатерина Олеговна (№ 1) и Лобанова Анна Николаевна (№5)</vt:lpstr>
      <vt:lpstr>Заинчиковская Елена Сергеевна (№ 15) и Екатерина Олеговна Бугай</vt:lpstr>
      <vt:lpstr>Участницы с членами жюри конкурса</vt:lpstr>
      <vt:lpstr>Члены жюри с ответным словом членам конкурса:  Кондратьев Денис Андреевич, Толпышева Светлана Николаевна, Балагуров Алексей Александрович</vt:lpstr>
      <vt:lpstr>На уроке Екатерины Олеговны</vt:lpstr>
      <vt:lpstr>Награждение по итогам конкурса</vt:lpstr>
      <vt:lpstr>Награждение по итогам конкурса</vt:lpstr>
      <vt:lpstr>Победитель Бугай Екатерина Олеговна (МБОУ СШ № 1)</vt:lpstr>
      <vt:lpstr>Молодые учителя и победители в номинациях</vt:lpstr>
      <vt:lpstr>Все участницы конкурса «Учитель года – 2021»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Наталья</cp:lastModifiedBy>
  <cp:revision>24</cp:revision>
  <dcterms:created xsi:type="dcterms:W3CDTF">2021-04-07T07:09:34Z</dcterms:created>
  <dcterms:modified xsi:type="dcterms:W3CDTF">2021-04-07T10:39:24Z</dcterms:modified>
</cp:coreProperties>
</file>