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58" r:id="rId6"/>
    <p:sldId id="263" r:id="rId7"/>
    <p:sldId id="260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35CCEC-C1E6-6B63-484D-0110AE6D4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92C5AC-C3D4-2883-2A7A-404FF51D77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4B4896-2F9E-14D0-D991-6476D2964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016D-CDA7-406B-9233-5F553FFC85C0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3C78A9-1DBB-E128-0D59-AA6141542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FF7FDB-DB8F-A705-FD63-818F64FE7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4548-EE7D-434E-8AFF-F4615A69C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624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F3D347-7EB9-18CC-0671-C0FF23445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F3E6EE-289F-27B9-8C71-EBC1627F2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0B9FC5-88BC-1139-0F3F-A7B3A2A34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016D-CDA7-406B-9233-5F553FFC85C0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E5FD72-856B-F03A-A2EF-8109F73DE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E671C6-9C17-1A8C-E148-C4B2F12C6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4548-EE7D-434E-8AFF-F4615A69C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703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32EA559-7188-80B4-F8B4-51EE8E70C0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CC2073-347B-8D76-20A0-03BEC67A6D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62A6D5-627E-42CC-3425-E2D890A9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016D-CDA7-406B-9233-5F553FFC85C0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B46C77-62C5-DDB4-7D38-DB732977D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B8F8C1-40D8-29DF-7B86-3B1FAC4D8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4548-EE7D-434E-8AFF-F4615A69C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345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9B1D21-6C9D-3415-04FC-F5DFA6795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BA560D-17B8-AFD2-1010-A80180F2F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8CA583-4BF7-7386-C03A-862CFC27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016D-CDA7-406B-9233-5F553FFC85C0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C4C9AD-3017-67DD-4FAB-E813E48D1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5EB003-9BA2-513D-7E65-F8F24440B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4548-EE7D-434E-8AFF-F4615A69C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128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EE8B-3519-12C4-E63B-D8FFD840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FA9E50-ADB6-E0AA-0CC3-7D1042DC0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C37B9A-6465-FDBF-9F26-A06642840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016D-CDA7-406B-9233-5F553FFC85C0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0B03FB-5CD7-1275-5234-DCB54E744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AF6E58-CF57-B693-EAB5-D174E4376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4548-EE7D-434E-8AFF-F4615A69C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521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96906E-8E5A-E9FA-45C7-8074C4FEF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4E7CF7-1F6B-1CBD-1761-18795269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CAB01F-45DA-4946-E6B5-44B5F7B4C2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83C88C-2900-FED3-2683-41F4C541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016D-CDA7-406B-9233-5F553FFC85C0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939999-F4F7-40FF-127E-1A4429DD4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434423-7B6B-ED77-9DC8-21CB64AD5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4548-EE7D-434E-8AFF-F4615A69C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557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B8AF7-693C-7E44-AF75-F1A847A89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4F8E1A-723E-B29A-DD24-FE754CDF2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AA80E2-24F3-82EE-8C52-13C05C9BA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BBB352-769E-0572-4AB9-2A4E3CA880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BB4C564-4D4D-F9E2-C01C-878D0723C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9440681-2372-FF01-02E5-287BE24EB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016D-CDA7-406B-9233-5F553FFC85C0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203F313-85F6-F5E6-AECD-4775F916B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57767A-DD97-D6F8-6327-B661638DB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4548-EE7D-434E-8AFF-F4615A69C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180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C1921-B7E1-9678-F9B1-1F174BEC6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30C02F1-259B-9806-D734-FD15B773D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016D-CDA7-406B-9233-5F553FFC85C0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671C3A-0474-4E68-D243-27F265A35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7BB0425-99C6-8052-E031-405DCF1F7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4548-EE7D-434E-8AFF-F4615A69C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739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0F8722A-92D3-3833-6289-BE4B0AE17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016D-CDA7-406B-9233-5F553FFC85C0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0E01C18-8436-CF12-E6B7-2E9CF6EB3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A67DC6-F5B7-D95C-94C6-6A33F7974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4548-EE7D-434E-8AFF-F4615A69C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430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AE24B3-9817-0FF0-8C3A-94A4BF957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4F2F4A-FC23-DBDB-D579-84FAA8295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DB780C-21DB-FF29-9041-E77937AC8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1BE43D-DEF1-9C52-BC80-71A840FDD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016D-CDA7-406B-9233-5F553FFC85C0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5E1022-A398-92A6-73B3-F4D73346A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600F16-3C52-0DEF-1E62-AFB3705B7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4548-EE7D-434E-8AFF-F4615A69C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342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0614A6-F770-58B5-6DEB-A8518B8A4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6C3FA8-1BF4-7992-38B4-B538E9E0ED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56CA34A-3212-6954-4EEA-6690AA8FDF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0DD2BF-19FE-146F-AF8A-EA9C373AE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016D-CDA7-406B-9233-5F553FFC85C0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134435-0776-BC72-717B-BE5D88942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D4A481-DEEA-F22B-51E9-E02147EE5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4548-EE7D-434E-8AFF-F4615A69C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342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670634-5A9E-5D79-5E9E-607D8B3EB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E6E752-3C1D-7B25-97BC-9D0A07838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9720F5-705B-371F-B612-4A5D8F3BFC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4016D-CDA7-406B-9233-5F553FFC85C0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2C8FC0-9066-7095-50D7-68E705EB75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1EA775-0A56-BA39-4AE0-3AC301BDF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F4548-EE7D-434E-8AFF-F4615A69C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45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963DE9-533B-3D89-D569-72B832C6A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29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E547D2-CAFD-1B47-3C75-583D6ECD6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44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51D1AC-F68E-70FF-C45D-B9657E181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52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DCC08D-DFA2-AD39-A35C-94FC35360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10D759-0DEF-0BDF-F971-B08770F5B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40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23BF57-F2D3-DA76-C9CE-706864215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96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9CF8EB-E366-0B03-600E-0F59FD89D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79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DBC0C8-FD57-2B12-0495-EC1EE7A75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2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A50C89-EAAD-2A3D-B512-2C68684DC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08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80907B-E131-4869-44D7-9DB810364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50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B968EC-6A2D-257A-40CA-4494EE015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43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B9ADDA-4488-8ABC-BCFA-2250D5194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98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34A9E0-8D5B-B016-7BEA-150493B21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68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DE0CD1-E124-06F6-B2A3-B79C011D6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5AB90D-3B68-0E25-8418-64BC1AF0E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8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67BBD8-5AE4-D96E-345A-9BFF7C2F9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45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0229DC-C8EB-FDE6-E19D-C12708C45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758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0</Words>
  <Application>Microsoft Office PowerPoint</Application>
  <PresentationFormat>Широкоэкранный</PresentationFormat>
  <Paragraphs>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PK-3123-11</dc:creator>
  <cp:lastModifiedBy>PK-3123-11</cp:lastModifiedBy>
  <cp:revision>2</cp:revision>
  <dcterms:created xsi:type="dcterms:W3CDTF">2023-01-20T03:16:49Z</dcterms:created>
  <dcterms:modified xsi:type="dcterms:W3CDTF">2023-01-23T05:06:36Z</dcterms:modified>
</cp:coreProperties>
</file>