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58" r:id="rId8"/>
    <p:sldId id="260" r:id="rId9"/>
    <p:sldId id="261" r:id="rId10"/>
    <p:sldId id="262" r:id="rId11"/>
    <p:sldId id="263" r:id="rId12"/>
    <p:sldId id="265" r:id="rId13"/>
    <p:sldId id="266" r:id="rId14"/>
    <p:sldId id="264" r:id="rId15"/>
    <p:sldId id="275" r:id="rId16"/>
    <p:sldId id="272" r:id="rId17"/>
    <p:sldId id="276" r:id="rId18"/>
    <p:sldId id="277" r:id="rId19"/>
    <p:sldId id="278" r:id="rId20"/>
    <p:sldId id="279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F7"/>
    <a:srgbClr val="ED1F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96" y="-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2014"/>
            <a:ext cx="2088233" cy="1457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8784975" cy="47525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854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656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863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994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521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477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335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596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175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63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513AFD-FC0A-46D7-8AF1-2A362DA09EB4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9FBC5C2-91A9-4CC5-878C-2181955C5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273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843558"/>
            <a:ext cx="4752527" cy="39964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4167"/>
            </a:avLst>
          </a:prstGeom>
          <a:blipFill dpi="0"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7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597819"/>
            <a:ext cx="5328592" cy="1102519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ШКОЛА  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2914650"/>
            <a:ext cx="4320480" cy="160131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 шаблона: </a:t>
            </a:r>
          </a:p>
          <a:p>
            <a:pPr lvl="0"/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Моргунова Ольга Викторовна </a:t>
            </a:r>
          </a:p>
          <a:p>
            <a:pPr lvl="0"/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технологии </a:t>
            </a:r>
          </a:p>
          <a:p>
            <a:pPr lvl="0"/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ГБОУ «АООШ </a:t>
            </a:r>
            <a:r>
              <a:rPr lang="uk-UA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І-ІІІ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ст. №19» ЛНР </a:t>
            </a:r>
          </a:p>
          <a:p>
            <a:pPr lvl="0"/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Антрацит </a:t>
            </a:r>
          </a:p>
          <a:p>
            <a:pPr lvl="0" algn="l"/>
            <a:endParaRPr lang="ru-RU" sz="1800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1059582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                  «ЗВЕЗДА» </a:t>
            </a:r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74246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Елисеева Л.И.- библиотекарь</a:t>
            </a:r>
          </a:p>
          <a:p>
            <a:pPr lvl="0"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ОШ №8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7906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87524"/>
            <a:ext cx="8712968" cy="4752528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1-WA0017.jpg"/>
          <p:cNvPicPr/>
          <p:nvPr/>
        </p:nvPicPr>
        <p:blipFill rotWithShape="1">
          <a:blip r:embed="rId3" cstate="print"/>
          <a:srcRect l="19434" t="32788" r="29291" b="38390"/>
          <a:stretch/>
        </p:blipFill>
        <p:spPr bwMode="auto">
          <a:xfrm rot="20788622">
            <a:off x="424400" y="440373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INetCache\Content.Word\IMG-20211211-WA0032.jpg"/>
          <p:cNvPicPr/>
          <p:nvPr/>
        </p:nvPicPr>
        <p:blipFill>
          <a:blip r:embed="rId4" cstate="print"/>
          <a:srcRect l="962" t="25213" r="3636" b="11966"/>
          <a:stretch>
            <a:fillRect/>
          </a:stretch>
        </p:blipFill>
        <p:spPr bwMode="auto">
          <a:xfrm>
            <a:off x="4932040" y="2427734"/>
            <a:ext cx="3867175" cy="251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131840" y="339502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чтецов: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«Поэтическая страничка газеты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«Советская звезда»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579862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515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-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Черхигов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Дмитрий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 место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Сударикова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Марьяна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 место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Волков Евгений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C:\Users\Администратор\AppData\Local\Microsoft\Windows\INetCache\Content.Word\20211213_020038.jpg"/>
          <p:cNvPicPr/>
          <p:nvPr/>
        </p:nvPicPr>
        <p:blipFill>
          <a:blip r:embed="rId5" cstate="print"/>
          <a:srcRect l="2405" t="3419" r="2831" b="14102"/>
          <a:stretch>
            <a:fillRect/>
          </a:stretch>
        </p:blipFill>
        <p:spPr bwMode="auto">
          <a:xfrm>
            <a:off x="2572356" y="2027702"/>
            <a:ext cx="2304256" cy="13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AppData\Local\Microsoft\Windows\INetCache\Content.Word\IMG-20211211-WA0047.jpg"/>
          <p:cNvPicPr/>
          <p:nvPr/>
        </p:nvPicPr>
        <p:blipFill>
          <a:blip r:embed="rId6" cstate="print"/>
          <a:srcRect l="21165" t="26322" r="41796" b="32453"/>
          <a:stretch>
            <a:fillRect/>
          </a:stretch>
        </p:blipFill>
        <p:spPr bwMode="auto">
          <a:xfrm rot="698711">
            <a:off x="6854527" y="335404"/>
            <a:ext cx="159930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7494"/>
            <a:ext cx="8712968" cy="46805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41151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Школьная,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научно-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INetCache\Content.Word\IMG-20211217-WA0039.jpg"/>
          <p:cNvPicPr/>
          <p:nvPr/>
        </p:nvPicPr>
        <p:blipFill>
          <a:blip r:embed="rId3" cstate="print"/>
          <a:srcRect l="5291" t="22222" r="21272" b="12607"/>
          <a:stretch>
            <a:fillRect/>
          </a:stretch>
        </p:blipFill>
        <p:spPr bwMode="auto">
          <a:xfrm>
            <a:off x="6012160" y="411511"/>
            <a:ext cx="292229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INetCache\Content.Word\IMG-20211217-WA0010.jpg"/>
          <p:cNvPicPr/>
          <p:nvPr/>
        </p:nvPicPr>
        <p:blipFill>
          <a:blip r:embed="rId4" cstate="print"/>
          <a:srcRect l="6093" t="14957" r="2512"/>
          <a:stretch>
            <a:fillRect/>
          </a:stretch>
        </p:blipFill>
        <p:spPr bwMode="auto">
          <a:xfrm>
            <a:off x="3203848" y="2355726"/>
            <a:ext cx="37444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AppData\Local\Microsoft\Windows\INetCache\Content.Word\IMG-20211217-WA0035.jpg"/>
          <p:cNvPicPr/>
          <p:nvPr/>
        </p:nvPicPr>
        <p:blipFill>
          <a:blip r:embed="rId5" cstate="print"/>
          <a:srcRect l="33351" t="18803"/>
          <a:stretch>
            <a:fillRect/>
          </a:stretch>
        </p:blipFill>
        <p:spPr bwMode="auto">
          <a:xfrm>
            <a:off x="323529" y="699542"/>
            <a:ext cx="30243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7-WA0041.jpg"/>
          <p:cNvPicPr/>
          <p:nvPr/>
        </p:nvPicPr>
        <p:blipFill>
          <a:blip r:embed="rId3" cstate="print"/>
          <a:srcRect l="1470" t="10684" r="5077" b="6837"/>
          <a:stretch>
            <a:fillRect/>
          </a:stretch>
        </p:blipFill>
        <p:spPr bwMode="auto">
          <a:xfrm>
            <a:off x="4355976" y="1635646"/>
            <a:ext cx="4392488" cy="307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6000" y="123478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Школьная, научно-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конференция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Районная газета Советская звезда, как зеркало истории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Администратор\AppData\Local\Microsoft\Windows\INetCache\Content.Word\IMG-20211217-WA0044.jpg"/>
          <p:cNvPicPr/>
          <p:nvPr/>
        </p:nvPicPr>
        <p:blipFill>
          <a:blip r:embed="rId4" cstate="print"/>
          <a:srcRect l="34313" t="19871" r="10048" b="12607"/>
          <a:stretch>
            <a:fillRect/>
          </a:stretch>
        </p:blipFill>
        <p:spPr bwMode="auto">
          <a:xfrm>
            <a:off x="323528" y="1707654"/>
            <a:ext cx="36004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5486"/>
            <a:ext cx="8712968" cy="4680520"/>
          </a:xfrm>
          <a:prstGeom prst="rect">
            <a:avLst/>
          </a:prstGeom>
          <a:noFill/>
        </p:spPr>
      </p:pic>
      <p:pic>
        <p:nvPicPr>
          <p:cNvPr id="11" name="Рисунок 10" descr="C:\Users\Администратор\AppData\Local\Microsoft\Windows\INetCache\Content.Word\IMG-20211217-WA0050.jpg"/>
          <p:cNvPicPr/>
          <p:nvPr/>
        </p:nvPicPr>
        <p:blipFill rotWithShape="1">
          <a:blip r:embed="rId3" cstate="print"/>
          <a:srcRect l="11765" t="22008" b="9288"/>
          <a:stretch/>
        </p:blipFill>
        <p:spPr bwMode="auto">
          <a:xfrm>
            <a:off x="5508103" y="233313"/>
            <a:ext cx="3430951" cy="241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Администратор\AppData\Local\Microsoft\Windows\INetCache\Content.Word\IMG-20211217-WA0008.jpg"/>
          <p:cNvPicPr/>
          <p:nvPr/>
        </p:nvPicPr>
        <p:blipFill>
          <a:blip r:embed="rId4" cstate="print"/>
          <a:srcRect l="5924" t="15171" b="4540"/>
          <a:stretch>
            <a:fillRect/>
          </a:stretch>
        </p:blipFill>
        <p:spPr bwMode="auto">
          <a:xfrm>
            <a:off x="2339751" y="2427734"/>
            <a:ext cx="352839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032" y="195486"/>
            <a:ext cx="2499577" cy="3877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2995" y="603217"/>
            <a:ext cx="25019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Матвеева </a:t>
            </a:r>
          </a:p>
          <a:p>
            <a:pPr algn="ctr"/>
            <a:r>
              <a:rPr lang="ru-RU" b="1" cap="none" spc="0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Ольга Александровна</a:t>
            </a:r>
          </a:p>
          <a:p>
            <a:pPr algn="ctr"/>
            <a:r>
              <a:rPr lang="ru-RU" dirty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уководитель </a:t>
            </a:r>
          </a:p>
          <a:p>
            <a:pPr algn="ctr"/>
            <a:r>
              <a:rPr lang="ru-RU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НОУ УМКА</a:t>
            </a:r>
            <a:endParaRPr lang="ru-RU" b="0" cap="none" spc="0" dirty="0">
              <a:ln w="0"/>
              <a:solidFill>
                <a:srgbClr val="1515F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87226"/>
            <a:ext cx="7128792" cy="4097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7-WA0019.jpg"/>
          <p:cNvPicPr/>
          <p:nvPr/>
        </p:nvPicPr>
        <p:blipFill>
          <a:blip r:embed="rId3" cstate="print"/>
          <a:srcRect l="10102" r="19509" b="9188"/>
          <a:stretch>
            <a:fillRect/>
          </a:stretch>
        </p:blipFill>
        <p:spPr bwMode="auto">
          <a:xfrm>
            <a:off x="827584" y="483518"/>
            <a:ext cx="2952750" cy="285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INetCache\Content.Word\IMG-20211217-WA0045.jpg"/>
          <p:cNvPicPr/>
          <p:nvPr/>
        </p:nvPicPr>
        <p:blipFill>
          <a:blip r:embed="rId4" cstate="print"/>
          <a:srcRect l="16515" t="19231" r="28167"/>
          <a:stretch>
            <a:fillRect/>
          </a:stretch>
        </p:blipFill>
        <p:spPr bwMode="auto">
          <a:xfrm>
            <a:off x="5364088" y="1203598"/>
            <a:ext cx="32861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6778" y="3414276"/>
            <a:ext cx="46067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Жаворонкова Наталья Михайловна,</a:t>
            </a:r>
          </a:p>
          <a:p>
            <a:pPr algn="ctr"/>
            <a:r>
              <a:rPr lang="ru-RU" sz="2000" b="1" dirty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архивного отдела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Советско-Гаванского</a:t>
            </a:r>
          </a:p>
          <a:p>
            <a:pPr algn="ctr"/>
            <a:r>
              <a:rPr lang="ru-RU" sz="2000" b="1" dirty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униципального района</a:t>
            </a:r>
            <a:endParaRPr lang="ru-RU" sz="2000" b="1" cap="none" spc="0" dirty="0">
              <a:ln w="0"/>
              <a:solidFill>
                <a:srgbClr val="ED1FF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7" name="Рисунок 6" descr="C:\Users\Администратор\AppData\Local\Microsoft\Windows\INetCache\Content.Word\IMG-20211217-WA0055.jpg"/>
          <p:cNvPicPr/>
          <p:nvPr/>
        </p:nvPicPr>
        <p:blipFill>
          <a:blip r:embed="rId3" cstate="print"/>
          <a:srcRect l="20524" t="16898" r="15169" b="15723"/>
          <a:stretch>
            <a:fillRect/>
          </a:stretch>
        </p:blipFill>
        <p:spPr bwMode="auto">
          <a:xfrm>
            <a:off x="4355976" y="1571060"/>
            <a:ext cx="38195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37663" y="555397"/>
            <a:ext cx="36322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Елена Евгеньевна,</a:t>
            </a:r>
          </a:p>
          <a:p>
            <a:pPr algn="ctr"/>
            <a:r>
              <a:rPr lang="ru-RU" sz="2000" b="1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cap="none" spc="0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иблиотекарь</a:t>
            </a:r>
          </a:p>
          <a:p>
            <a:pPr algn="ctr"/>
            <a:r>
              <a:rPr lang="ru-RU" sz="2000" b="1" dirty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икрорайона </a:t>
            </a:r>
            <a:r>
              <a:rPr lang="ru-RU" sz="2000" b="1" cap="none" spc="0" dirty="0" smtClean="0">
                <a:ln w="0"/>
                <a:solidFill>
                  <a:srgbClr val="1515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Лесозавод</a:t>
            </a:r>
            <a:endParaRPr lang="ru-RU" sz="2000" b="1" cap="none" spc="0" dirty="0">
              <a:ln w="0"/>
              <a:solidFill>
                <a:srgbClr val="1515F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125" y="247584"/>
            <a:ext cx="2822693" cy="34506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5111" y="3690858"/>
            <a:ext cx="40033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Тушканова Татьяна Николаевна</a:t>
            </a:r>
          </a:p>
          <a:p>
            <a:pPr algn="ctr"/>
            <a:r>
              <a:rPr lang="ru-RU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редседатель школьного</a:t>
            </a:r>
          </a:p>
          <a:p>
            <a:pPr algn="ctr"/>
            <a:r>
              <a:rPr lang="ru-RU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одительского комитета</a:t>
            </a:r>
            <a:endParaRPr lang="ru-RU" sz="20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7-WA0052.jpg"/>
          <p:cNvPicPr/>
          <p:nvPr/>
        </p:nvPicPr>
        <p:blipFill>
          <a:blip r:embed="rId3" cstate="print"/>
          <a:srcRect l="34955" t="7051" r="22555" b="6410"/>
          <a:stretch>
            <a:fillRect/>
          </a:stretch>
        </p:blipFill>
        <p:spPr bwMode="auto">
          <a:xfrm>
            <a:off x="6239035" y="229834"/>
            <a:ext cx="25241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INetCache\Content.Word\IMG-20211217-WA0034.jpg"/>
          <p:cNvPicPr/>
          <p:nvPr/>
        </p:nvPicPr>
        <p:blipFill>
          <a:blip r:embed="rId4" cstate="print"/>
          <a:srcRect l="10583" t="4060" r="8605" b="30128"/>
          <a:stretch>
            <a:fillRect/>
          </a:stretch>
        </p:blipFill>
        <p:spPr bwMode="auto">
          <a:xfrm rot="21251732">
            <a:off x="229071" y="483979"/>
            <a:ext cx="5544600" cy="344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30495" y="3603482"/>
            <a:ext cx="3163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Елисеева </a:t>
            </a:r>
          </a:p>
          <a:p>
            <a:pPr algn="ctr"/>
            <a:r>
              <a:rPr lang="ru-RU" sz="2000" b="1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Лидия Ивановна</a:t>
            </a:r>
          </a:p>
          <a:p>
            <a:pPr algn="ctr"/>
            <a:r>
              <a:rPr lang="ru-RU" sz="2000" dirty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0" cap="none" spc="0" dirty="0" smtClean="0">
                <a:ln w="0"/>
                <a:solidFill>
                  <a:srgbClr val="ED1FF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иблиотекарь МБОУ ОШ 8</a:t>
            </a:r>
            <a:endParaRPr lang="ru-RU" sz="2000" b="0" cap="none" spc="0" dirty="0">
              <a:ln w="0"/>
              <a:solidFill>
                <a:srgbClr val="ED1FF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7-WA0018.jpg"/>
          <p:cNvPicPr/>
          <p:nvPr/>
        </p:nvPicPr>
        <p:blipFill>
          <a:blip r:embed="rId3" cstate="print"/>
          <a:srcRect l="6895" t="22222" r="6841"/>
          <a:stretch>
            <a:fillRect/>
          </a:stretch>
        </p:blipFill>
        <p:spPr bwMode="auto">
          <a:xfrm>
            <a:off x="2621303" y="86187"/>
            <a:ext cx="3901394" cy="262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INetCache\Content.Word\IMG-20211217-WA0011.jpg"/>
          <p:cNvPicPr/>
          <p:nvPr/>
        </p:nvPicPr>
        <p:blipFill>
          <a:blip r:embed="rId4" cstate="print"/>
          <a:srcRect l="16675" t="11325" r="30893" b="10043"/>
          <a:stretch>
            <a:fillRect/>
          </a:stretch>
        </p:blipFill>
        <p:spPr bwMode="auto">
          <a:xfrm>
            <a:off x="179512" y="70943"/>
            <a:ext cx="2296268" cy="26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AppData\Local\Microsoft\Windows\INetCache\Content.Word\IMG-20211217-WA0020.jpg"/>
          <p:cNvPicPr/>
          <p:nvPr/>
        </p:nvPicPr>
        <p:blipFill>
          <a:blip r:embed="rId5" cstate="print"/>
          <a:srcRect l="3848" t="21734" r="1710" b="4281"/>
          <a:stretch>
            <a:fillRect/>
          </a:stretch>
        </p:blipFill>
        <p:spPr bwMode="auto">
          <a:xfrm>
            <a:off x="6541341" y="86186"/>
            <a:ext cx="229098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2355726"/>
            <a:ext cx="2121743" cy="24248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862265">
            <a:off x="88282" y="3920397"/>
            <a:ext cx="29835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endParaRPr lang="ru-RU" sz="36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Администратор\AppData\Local\Microsoft\Windows\INetCache\Content.Word\IMG-20211217-WA0061.jpg"/>
          <p:cNvPicPr/>
          <p:nvPr/>
        </p:nvPicPr>
        <p:blipFill rotWithShape="1">
          <a:blip r:embed="rId7" cstate="print"/>
          <a:srcRect l="22120" t="19291" r="36667" b="3128"/>
          <a:stretch/>
        </p:blipFill>
        <p:spPr bwMode="auto">
          <a:xfrm>
            <a:off x="5868144" y="2427734"/>
            <a:ext cx="1908033" cy="243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AppData\Local\Microsoft\Windows\INetCache\Content.Word\20211217_151956.jpg"/>
          <p:cNvPicPr/>
          <p:nvPr/>
        </p:nvPicPr>
        <p:blipFill>
          <a:blip r:embed="rId8" cstate="print"/>
          <a:srcRect t="6410" b="1282"/>
          <a:stretch>
            <a:fillRect/>
          </a:stretch>
        </p:blipFill>
        <p:spPr bwMode="auto">
          <a:xfrm rot="5400000">
            <a:off x="3455876" y="2679762"/>
            <a:ext cx="2376265" cy="187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75252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7494"/>
            <a:ext cx="3384376" cy="3456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66967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берегу Татарского пролива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лишь 90 лет назад,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 страницы, словно птица крылья,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Развернула, газета под названьем «Советская звезда».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годы, как летящая стрела, мелькали,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Сменялись чередою дни за днём,</a:t>
            </a:r>
            <a:b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неизменно с нами оставалась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Газета, что приходит в каждый дом.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чашкой утреннего кофе, иль за чаем,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Её читают в каждой, из </a:t>
            </a:r>
            <a:r>
              <a:rPr lang="ru-RU" sz="12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совгаванских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семей.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Её не по обложке мы встречаем,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содержание её важней.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её страниц смотрели героические люди,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Те, для кого судьба страны важней.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из её статей мы узнаём района планы,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происходит в нашем крае и стране.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называем её просто – «местная газета»,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в судьбе и в жизни каждого из нас.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любовью человеческой согрета,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Её сотрудники работают для нас.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у газеты день рождения, мы отмечаем 90 летний юбилей,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возраст тут совсем не важен, 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преданность читателей важней.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«Советская звезда», тебя мы поздравляем,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Желаем процветанья, многих лет, стихов, статей, </a:t>
            </a:r>
          </a:p>
          <a:p>
            <a:pPr algn="ctr"/>
            <a:r>
              <a:rPr lang="ru-RU" sz="1200" i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 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конечно, пожелаем непременно встретить </a:t>
            </a:r>
          </a:p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читателями твой 100 летний юбилей!</a:t>
            </a:r>
          </a:p>
          <a:p>
            <a:pPr algn="ctr"/>
            <a:endParaRPr lang="ru-RU" sz="12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3795886"/>
            <a:ext cx="1728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Тушканова Татьяна          Николаевна</a:t>
            </a:r>
          </a:p>
          <a:p>
            <a:pPr algn="ctr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267494"/>
            <a:ext cx="16561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pPr algn="ctr"/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  <a:p>
            <a:pPr algn="ctr"/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е» 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-9 0</a:t>
            </a: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5486"/>
            <a:ext cx="8712968" cy="4680520"/>
          </a:xfrm>
          <a:prstGeom prst="rect">
            <a:avLst/>
          </a:prstGeom>
          <a:noFill/>
        </p:spPr>
      </p:pic>
      <p:pic>
        <p:nvPicPr>
          <p:cNvPr id="7" name="Рисунок 6" descr="C:\Users\Администратор\Desktop\для матвеевойпо звезде\типография\20211022_144906.jpg"/>
          <p:cNvPicPr/>
          <p:nvPr/>
        </p:nvPicPr>
        <p:blipFill>
          <a:blip r:embed="rId3" cstate="print"/>
          <a:srcRect l="7804" r="5772" b="11753"/>
          <a:stretch>
            <a:fillRect/>
          </a:stretch>
        </p:blipFill>
        <p:spPr bwMode="auto">
          <a:xfrm rot="10800000">
            <a:off x="395536" y="1995686"/>
            <a:ext cx="4104456" cy="29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Desktop\для матвеевойпо звезде\типография\20211022_145041.jpg"/>
          <p:cNvPicPr/>
          <p:nvPr/>
        </p:nvPicPr>
        <p:blipFill>
          <a:blip r:embed="rId4" cstate="print"/>
          <a:srcRect l="-2462" t="5769" r="2726"/>
          <a:stretch>
            <a:fillRect/>
          </a:stretch>
        </p:blipFill>
        <p:spPr bwMode="auto">
          <a:xfrm rot="10800000">
            <a:off x="4932040" y="1923678"/>
            <a:ext cx="4052342" cy="288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86000" y="267494"/>
            <a:ext cx="4878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типографию газеты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«Советская звезда»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163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INetCache\Content.Word\IMG-20211217-WA0066.jpg"/>
          <p:cNvPicPr/>
          <p:nvPr/>
        </p:nvPicPr>
        <p:blipFill>
          <a:blip r:embed="rId3" cstate="print"/>
          <a:srcRect l="2405" t="2137" r="3795" b="5128"/>
          <a:stretch>
            <a:fillRect/>
          </a:stretch>
        </p:blipFill>
        <p:spPr bwMode="auto">
          <a:xfrm>
            <a:off x="4289676" y="1728884"/>
            <a:ext cx="44644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INetCache\Content.Word\IMG-20211217-WA0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7494"/>
            <a:ext cx="3618285" cy="24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20421550">
            <a:off x="934394" y="3147260"/>
            <a:ext cx="2540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763287">
            <a:off x="4289678" y="577465"/>
            <a:ext cx="33531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внимание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Desktop\для матвеевойпо звезде\типография\20211022_150800.jpg"/>
          <p:cNvPicPr/>
          <p:nvPr/>
        </p:nvPicPr>
        <p:blipFill>
          <a:blip r:embed="rId3" cstate="print"/>
          <a:srcRect l="-2619" t="7479" b="6624"/>
          <a:stretch>
            <a:fillRect/>
          </a:stretch>
        </p:blipFill>
        <p:spPr bwMode="auto">
          <a:xfrm rot="10800000">
            <a:off x="4788024" y="2355726"/>
            <a:ext cx="4032448" cy="253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Desktop\для матвеевойпо звезде\типография\20211022_150622.jpg"/>
          <p:cNvPicPr/>
          <p:nvPr/>
        </p:nvPicPr>
        <p:blipFill>
          <a:blip r:embed="rId4" cstate="print"/>
          <a:srcRect l="9727" r="13469"/>
          <a:stretch>
            <a:fillRect/>
          </a:stretch>
        </p:blipFill>
        <p:spPr bwMode="auto">
          <a:xfrm rot="10800000">
            <a:off x="395536" y="1851670"/>
            <a:ext cx="34563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для матвеевойпо звезде\типография\20211022_150316.jpg"/>
          <p:cNvPicPr/>
          <p:nvPr/>
        </p:nvPicPr>
        <p:blipFill>
          <a:blip r:embed="rId5" cstate="print"/>
          <a:srcRect l="13465" t="9381" r="1596"/>
          <a:stretch>
            <a:fillRect/>
          </a:stretch>
        </p:blipFill>
        <p:spPr bwMode="auto">
          <a:xfrm rot="5400000">
            <a:off x="6480212" y="159482"/>
            <a:ext cx="18722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691680" y="411511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типографию газеты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«Советская звезда»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Desktop\для матвеевойпо звезде\типография\20211022_151028.jpg"/>
          <p:cNvPicPr/>
          <p:nvPr/>
        </p:nvPicPr>
        <p:blipFill>
          <a:blip r:embed="rId3" cstate="print"/>
          <a:srcRect l="42918" r="8017"/>
          <a:stretch>
            <a:fillRect/>
          </a:stretch>
        </p:blipFill>
        <p:spPr bwMode="auto">
          <a:xfrm rot="10800000">
            <a:off x="6516216" y="267494"/>
            <a:ext cx="2266578" cy="351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для матвеевойпо звезде\типография\20211022_151355.jpg"/>
          <p:cNvPicPr/>
          <p:nvPr/>
        </p:nvPicPr>
        <p:blipFill>
          <a:blip r:embed="rId4" cstate="print"/>
          <a:srcRect l="22450" t="14899" b="19963"/>
          <a:stretch>
            <a:fillRect/>
          </a:stretch>
        </p:blipFill>
        <p:spPr bwMode="auto">
          <a:xfrm rot="5400000">
            <a:off x="-385102" y="1048132"/>
            <a:ext cx="4176464" cy="290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15816" y="26749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Экскурсия в типографию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редакции газеты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«Советская звезда»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Администратор\Desktop\для матвеевойпо звезде\типография\20211022_150316.jpg"/>
          <p:cNvPicPr/>
          <p:nvPr/>
        </p:nvPicPr>
        <p:blipFill>
          <a:blip r:embed="rId5" cstate="print"/>
          <a:srcRect l="13465" t="9381" r="1596"/>
          <a:stretch>
            <a:fillRect/>
          </a:stretch>
        </p:blipFill>
        <p:spPr bwMode="auto">
          <a:xfrm rot="5400000">
            <a:off x="3383868" y="2031690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726" y="3554182"/>
            <a:ext cx="30254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</a:t>
            </a:r>
          </a:p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Инна Алексеевна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68052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Desktop\для матвеевойпо звезде\Новая папка\IMG-20211102-WA0055.jpg"/>
          <p:cNvPicPr/>
          <p:nvPr/>
        </p:nvPicPr>
        <p:blipFill>
          <a:blip r:embed="rId3" cstate="print"/>
          <a:srcRect l="8529" t="11429"/>
          <a:stretch>
            <a:fillRect/>
          </a:stretch>
        </p:blipFill>
        <p:spPr bwMode="auto">
          <a:xfrm>
            <a:off x="251520" y="1707654"/>
            <a:ext cx="4086225" cy="31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дминистратор\Desktop\для матвеевойпо звезде\Новая папка\IMG-20211102-WA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9622"/>
            <a:ext cx="3325870" cy="3384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41151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музей имени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Н.К. Бошняка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8712968" cy="4752528"/>
          </a:xfrm>
          <a:prstGeom prst="rect">
            <a:avLst/>
          </a:prstGeom>
          <a:noFill/>
        </p:spPr>
      </p:pic>
      <p:pic>
        <p:nvPicPr>
          <p:cNvPr id="5" name="Рисунок 4" descr="C:\Users\Администратор\Desktop\для матвеевойпо звезде\арохив\IMG-20211102-WA0031.jpg"/>
          <p:cNvPicPr/>
          <p:nvPr/>
        </p:nvPicPr>
        <p:blipFill>
          <a:blip r:embed="rId3" cstate="print"/>
          <a:srcRect l="5131" t="2564" b="6624"/>
          <a:stretch>
            <a:fillRect/>
          </a:stretch>
        </p:blipFill>
        <p:spPr bwMode="auto">
          <a:xfrm>
            <a:off x="251520" y="339502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для матвеевойпо звезде\арохив\IMG-20211102-WA0029.jpg"/>
          <p:cNvPicPr/>
          <p:nvPr/>
        </p:nvPicPr>
        <p:blipFill>
          <a:blip r:embed="rId4" cstate="print"/>
          <a:srcRect l="1443" t="9495" r="3472" b="5168"/>
          <a:stretch>
            <a:fillRect/>
          </a:stretch>
        </p:blipFill>
        <p:spPr bwMode="auto">
          <a:xfrm>
            <a:off x="1187624" y="3363838"/>
            <a:ext cx="2304256" cy="14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Desktop\для матвеевойпо звезде\арохив\IMG-20211102-WA0026.jpg"/>
          <p:cNvPicPr/>
          <p:nvPr/>
        </p:nvPicPr>
        <p:blipFill>
          <a:blip r:embed="rId5" cstate="print"/>
          <a:srcRect l="12121" t="23396" r="4100" b="23663"/>
          <a:stretch>
            <a:fillRect/>
          </a:stretch>
        </p:blipFill>
        <p:spPr bwMode="auto">
          <a:xfrm>
            <a:off x="5580112" y="1995686"/>
            <a:ext cx="3267075" cy="275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779912" y="339503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Экскурсия                      в архивный отдел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5486"/>
            <a:ext cx="8712968" cy="4680520"/>
          </a:xfrm>
          <a:prstGeom prst="rect">
            <a:avLst/>
          </a:prstGeom>
          <a:noFill/>
        </p:spPr>
      </p:pic>
      <p:pic>
        <p:nvPicPr>
          <p:cNvPr id="3" name="Рисунок 9" descr="C:\Users\Администратор\Desktop\перенесено стелефонадекабрь 2021\Новая папка (2)\20211108_172834.jpg"/>
          <p:cNvPicPr>
            <a:picLocks noChangeAspect="1" noChangeArrowheads="1"/>
          </p:cNvPicPr>
          <p:nvPr/>
        </p:nvPicPr>
        <p:blipFill>
          <a:blip r:embed="rId3" cstate="print"/>
          <a:srcRect l="13315" r="16109"/>
          <a:stretch>
            <a:fillRect/>
          </a:stretch>
        </p:blipFill>
        <p:spPr bwMode="auto">
          <a:xfrm>
            <a:off x="3635896" y="1923678"/>
            <a:ext cx="2160588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1" descr="C:\Users\Администратор\Desktop\перенесено стелефонадекабрь 2021\Новая папка (2)\20211113_090101.jpg"/>
          <p:cNvPicPr>
            <a:picLocks noChangeAspect="1" noChangeArrowheads="1"/>
          </p:cNvPicPr>
          <p:nvPr/>
        </p:nvPicPr>
        <p:blipFill>
          <a:blip r:embed="rId4" cstate="print"/>
          <a:srcRect l="801" r="7214" b="8333"/>
          <a:stretch>
            <a:fillRect/>
          </a:stretch>
        </p:blipFill>
        <p:spPr bwMode="auto">
          <a:xfrm rot="21170323">
            <a:off x="251569" y="1996466"/>
            <a:ext cx="3186851" cy="27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 descr="C:\Users\Администратор\Desktop\перенесено стелефонадекабрь 2021\Новая папка (2)\20211113_090024.jpg"/>
          <p:cNvPicPr>
            <a:picLocks noChangeAspect="1" noChangeArrowheads="1"/>
          </p:cNvPicPr>
          <p:nvPr/>
        </p:nvPicPr>
        <p:blipFill>
          <a:blip r:embed="rId5" cstate="print"/>
          <a:srcRect l="3265" t="5560" r="-694" b="14510"/>
          <a:stretch>
            <a:fillRect/>
          </a:stretch>
        </p:blipFill>
        <p:spPr bwMode="auto">
          <a:xfrm rot="540571">
            <a:off x="6156176" y="1902234"/>
            <a:ext cx="2645346" cy="290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55576" y="26749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Экскурсионный час: «Знакомство с газетой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Советская звезда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0" hangingPunct="0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3-4 класс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521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3478"/>
            <a:ext cx="8784976" cy="4824536"/>
          </a:xfrm>
          <a:prstGeom prst="rect">
            <a:avLst/>
          </a:prstGeom>
          <a:noFill/>
        </p:spPr>
      </p:pic>
      <p:pic>
        <p:nvPicPr>
          <p:cNvPr id="4" name="Рисунок 12" descr="C:\Users\Администратор\Desktop\для матвеевойпо звезде\Новая папка\IMG-20211204-WA0059.jpg"/>
          <p:cNvPicPr>
            <a:picLocks noChangeAspect="1" noChangeArrowheads="1"/>
          </p:cNvPicPr>
          <p:nvPr/>
        </p:nvPicPr>
        <p:blipFill>
          <a:blip r:embed="rId3" cstate="print"/>
          <a:srcRect l="18877" t="7854" r="7191" b="40839"/>
          <a:stretch>
            <a:fillRect/>
          </a:stretch>
        </p:blipFill>
        <p:spPr bwMode="auto">
          <a:xfrm>
            <a:off x="5436096" y="2690720"/>
            <a:ext cx="3456384" cy="211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C:\Users\Администратор\Desktop\для матвеевойпо звезде\Новая папка\IMG-20211204-WA0057.jpg"/>
          <p:cNvPicPr>
            <a:picLocks noChangeAspect="1" noChangeArrowheads="1"/>
          </p:cNvPicPr>
          <p:nvPr/>
        </p:nvPicPr>
        <p:blipFill>
          <a:blip r:embed="rId4" cstate="print"/>
          <a:srcRect l="6435" t="2145" r="7306" b="6435"/>
          <a:stretch>
            <a:fillRect/>
          </a:stretch>
        </p:blipFill>
        <p:spPr bwMode="auto">
          <a:xfrm>
            <a:off x="5940152" y="301654"/>
            <a:ext cx="2952328" cy="219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123479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Экскурсионно-информационный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час:«Газета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Советская звезда» и её рубрики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5-6 класс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14" descr="C:\Users\Администратор\Desktop\для матвеевойпо звезде\Новая папка\IMG-20211204-WA0061.jpg"/>
          <p:cNvPicPr>
            <a:picLocks noChangeAspect="1" noChangeArrowheads="1"/>
          </p:cNvPicPr>
          <p:nvPr/>
        </p:nvPicPr>
        <p:blipFill>
          <a:blip r:embed="rId5" cstate="print"/>
          <a:srcRect l="3207" t="6410" r="7162" b="16026"/>
          <a:stretch>
            <a:fillRect/>
          </a:stretch>
        </p:blipFill>
        <p:spPr bwMode="auto">
          <a:xfrm>
            <a:off x="251520" y="2697066"/>
            <a:ext cx="2952328" cy="218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C:\Users\Администратор\Desktop\для матвеевойпо звезде\Новая папка\IMG-20211204-WA0067.jpg"/>
          <p:cNvPicPr>
            <a:picLocks noChangeAspect="1" noChangeArrowheads="1"/>
          </p:cNvPicPr>
          <p:nvPr/>
        </p:nvPicPr>
        <p:blipFill>
          <a:blip r:embed="rId6" cstate="print"/>
          <a:srcRect t="14323" b="17027"/>
          <a:stretch>
            <a:fillRect/>
          </a:stretch>
        </p:blipFill>
        <p:spPr bwMode="auto">
          <a:xfrm>
            <a:off x="395536" y="316738"/>
            <a:ext cx="2592834" cy="218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2" descr="C:\Users\Администратор\Desktop\для матвеевойпо звезде\Новая папка\IMG-20211204-WA0064.jpg"/>
          <p:cNvPicPr>
            <a:picLocks noChangeAspect="1" noChangeArrowheads="1"/>
          </p:cNvPicPr>
          <p:nvPr/>
        </p:nvPicPr>
        <p:blipFill>
          <a:blip r:embed="rId7" cstate="print"/>
          <a:srcRect l="3233" t="7983" r="31895"/>
          <a:stretch>
            <a:fillRect/>
          </a:stretch>
        </p:blipFill>
        <p:spPr bwMode="auto">
          <a:xfrm>
            <a:off x="3347864" y="2283718"/>
            <a:ext cx="188436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Ломаная кривая элегантный многоугольник краткое искусство РРТ фоново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7494"/>
            <a:ext cx="8712968" cy="4680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63688" y="267495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чтецов: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«Поэтическая страничка газеты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«Советская звезда»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5-6 класс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C:\Users\Администратор\AppData\Local\Microsoft\Windows\INetCache\Content.Word\IMG-20211211-WA0049.jpg"/>
          <p:cNvPicPr/>
          <p:nvPr/>
        </p:nvPicPr>
        <p:blipFill>
          <a:blip r:embed="rId3" cstate="print"/>
          <a:srcRect l="37178" t="11111" r="24609" b="27563"/>
          <a:stretch>
            <a:fillRect/>
          </a:stretch>
        </p:blipFill>
        <p:spPr bwMode="auto">
          <a:xfrm>
            <a:off x="3275856" y="1923678"/>
            <a:ext cx="21050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истратор\AppData\Local\Microsoft\Windows\INetCache\Content.Word\IMG-20211211-WA0044.jpg"/>
          <p:cNvPicPr/>
          <p:nvPr/>
        </p:nvPicPr>
        <p:blipFill>
          <a:blip r:embed="rId4" cstate="print"/>
          <a:srcRect l="1603" t="16666" r="16462" b="13462"/>
          <a:stretch>
            <a:fillRect/>
          </a:stretch>
        </p:blipFill>
        <p:spPr bwMode="auto">
          <a:xfrm>
            <a:off x="5508104" y="1923678"/>
            <a:ext cx="3384376" cy="289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Администратор\AppData\Local\Microsoft\Windows\INetCache\Content.Word\IMG-20211211-WA0011.jpg"/>
          <p:cNvPicPr/>
          <p:nvPr/>
        </p:nvPicPr>
        <p:blipFill>
          <a:blip r:embed="rId5" cstate="print"/>
          <a:srcRect l="14431" t="8761" r="31213" b="22436"/>
          <a:stretch>
            <a:fillRect/>
          </a:stretch>
        </p:blipFill>
        <p:spPr bwMode="auto">
          <a:xfrm>
            <a:off x="323529" y="1923678"/>
            <a:ext cx="2736303" cy="285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0177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269</Words>
  <Application>Microsoft Office PowerPoint</Application>
  <PresentationFormat>Экран (16:9)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ШКОЛА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</dc:creator>
  <cp:lastModifiedBy>Елисеева Л.И.</cp:lastModifiedBy>
  <cp:revision>82</cp:revision>
  <dcterms:created xsi:type="dcterms:W3CDTF">2018-05-10T12:05:29Z</dcterms:created>
  <dcterms:modified xsi:type="dcterms:W3CDTF">2021-12-28T17:45:32Z</dcterms:modified>
</cp:coreProperties>
</file>