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8" r:id="rId5"/>
    <p:sldId id="258" r:id="rId6"/>
    <p:sldId id="260" r:id="rId7"/>
    <p:sldId id="269" r:id="rId8"/>
    <p:sldId id="261" r:id="rId9"/>
    <p:sldId id="270" r:id="rId10"/>
    <p:sldId id="264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2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46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4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582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6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7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6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60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2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51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5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35F0-E0FA-4209-B812-A15DCAC1C500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51A061-47AD-4AFD-8213-87D539A99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6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405" y="5167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Топографическая игра </a:t>
            </a:r>
            <a:r>
              <a:rPr lang="ru-RU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«Путешествуем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 карте»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235" r="1757" b="65065"/>
          <a:stretch/>
        </p:blipFill>
        <p:spPr>
          <a:xfrm>
            <a:off x="550798" y="3593972"/>
            <a:ext cx="11229525" cy="237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5" y="263963"/>
            <a:ext cx="1720111" cy="17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4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3075709" cy="47887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вариант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Что находится выше: точка А или точка В?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 </a:t>
            </a:r>
            <a:r>
              <a:rPr lang="ru-RU" b="1" dirty="0">
                <a:solidFill>
                  <a:srgbClr val="C00000"/>
                </a:solidFill>
              </a:rPr>
              <a:t>вариант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Что находится </a:t>
            </a:r>
            <a:r>
              <a:rPr lang="ru-RU" b="1" dirty="0" smtClean="0">
                <a:solidFill>
                  <a:schemeClr val="tx1"/>
                </a:solidFill>
              </a:rPr>
              <a:t>ниже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домик лесника </a:t>
            </a:r>
            <a:r>
              <a:rPr lang="ru-RU" b="1" dirty="0">
                <a:solidFill>
                  <a:schemeClr val="tx1"/>
                </a:solidFill>
              </a:rPr>
              <a:t>или точка </a:t>
            </a:r>
            <a:r>
              <a:rPr lang="ru-RU" b="1" dirty="0" smtClean="0">
                <a:solidFill>
                  <a:schemeClr val="tx1"/>
                </a:solidFill>
              </a:rPr>
              <a:t>А?</a:t>
            </a:r>
            <a:endParaRPr lang="ru-RU" dirty="0"/>
          </a:p>
        </p:txBody>
      </p:sp>
      <p:pic>
        <p:nvPicPr>
          <p:cNvPr id="4098" name="Picture 2" descr="http://omskpress.ru/images/stories/uploading/a9d0e9d8f5a1648f4949be7d05f313af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59" y="180943"/>
            <a:ext cx="8151486" cy="66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97751" y="365125"/>
            <a:ext cx="1058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9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61124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927819" cy="596933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1 вариант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каком направлении от с. </a:t>
            </a:r>
            <a:r>
              <a:rPr lang="ru-RU" b="1" dirty="0" err="1" smtClean="0">
                <a:solidFill>
                  <a:schemeClr val="tx1"/>
                </a:solidFill>
              </a:rPr>
              <a:t>Гатка</a:t>
            </a:r>
            <a:r>
              <a:rPr lang="ru-RU" b="1" dirty="0" smtClean="0">
                <a:solidFill>
                  <a:schemeClr val="tx1"/>
                </a:solidFill>
              </a:rPr>
              <a:t> находится аэропорт?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2 вариант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Сколько железнодорожных мостов находится на пути от Советской Гавани до п. Октябрьский?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Ð¡Ð¾Ð²ÐµÑÑÐºÐ¾-ÐÐ°Ð²Ð°Ð½ÑÐºÐ¸Ð¹ ÑÐ°Ð¹Ð¾Ð½ Ð¥Ð°Ð±Ð°ÑÐ¾Ð²ÑÐºÐ¾Ð³Ð¾ ÐºÑÐ°Ñ - ÐºÐ°ÑÑÐ° Ð¾Ð±ÑÐµÐ³ÐµÐ¾Ð³ÑÐ°ÑÐ¸ÑÐµÑÐºÐ°Ñ. Ð¡ÐºÐ°ÑÐ°ÑÑ Ð±ÐµÑÐ¿Ð»Ð°ÑÐ½Ð¾ ÐºÐ°ÑÑÑ Ð¡Ð¾Ð²ÐµÑÑÐºÐ¾-ÐÐ°Ð²Ð°Ð½ÑÐºÐ¾Ð³Ð¾ ÑÐ°Ð¹Ð¾Ð½Ð°, B0 -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6" r="-1" b="73638"/>
          <a:stretch/>
        </p:blipFill>
        <p:spPr bwMode="auto">
          <a:xfrm>
            <a:off x="5867520" y="213756"/>
            <a:ext cx="5817799" cy="63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82639" y="5115625"/>
            <a:ext cx="1751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10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33520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6" y="609600"/>
            <a:ext cx="2719450" cy="361801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Выполните задания по плану местности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6397" y="237523"/>
            <a:ext cx="8567676" cy="6620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8215" y="4438731"/>
            <a:ext cx="1686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11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3824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4" y="365125"/>
            <a:ext cx="3206338" cy="53944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каком направлении идёт тигр: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 север,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 восток,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 юг или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 запад?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10700" b="1" dirty="0" smtClean="0">
                <a:solidFill>
                  <a:srgbClr val="C00000"/>
                </a:solidFill>
              </a:rPr>
              <a:t>1</a:t>
            </a:r>
            <a:endParaRPr lang="ru-RU" sz="107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xn--80acvefn6a4c.xn--p1ai/wp-content/uploads/2018/05/topografiya-768x5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21" y="365125"/>
            <a:ext cx="8242396" cy="61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r="12705"/>
          <a:stretch/>
        </p:blipFill>
        <p:spPr>
          <a:xfrm>
            <a:off x="5985164" y="2691392"/>
            <a:ext cx="2363189" cy="23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0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86996"/>
            <a:ext cx="3401291" cy="4943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1 вариант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– Что находится на западном берегу оврага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в п. </a:t>
            </a:r>
            <a:r>
              <a:rPr lang="ru-RU" b="1" u="sng" dirty="0" err="1" smtClean="0">
                <a:solidFill>
                  <a:schemeClr val="tx1"/>
                </a:solidFill>
              </a:rPr>
              <a:t>Елагино</a:t>
            </a:r>
            <a:r>
              <a:rPr lang="ru-RU" b="1" u="sng" dirty="0" smtClean="0">
                <a:solidFill>
                  <a:schemeClr val="tx1"/>
                </a:solidFill>
              </a:rPr>
              <a:t>?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2 вариант</a:t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- Что находится на западном берегу оврага </a:t>
            </a:r>
            <a:r>
              <a:rPr lang="ru-RU" b="1" u="sng" dirty="0" smtClean="0">
                <a:solidFill>
                  <a:schemeClr val="tx1"/>
                </a:solidFill>
              </a:rPr>
              <a:t>за п. </a:t>
            </a:r>
            <a:r>
              <a:rPr lang="ru-RU" b="1" u="sng" dirty="0" err="1" smtClean="0">
                <a:solidFill>
                  <a:schemeClr val="tx1"/>
                </a:solidFill>
              </a:rPr>
              <a:t>Елагино</a:t>
            </a:r>
            <a:r>
              <a:rPr lang="ru-RU" b="1" u="sng" dirty="0" smtClean="0">
                <a:solidFill>
                  <a:schemeClr val="tx1"/>
                </a:solidFill>
              </a:rPr>
              <a:t>? 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>2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89" r="9327" b="2025"/>
          <a:stretch/>
        </p:blipFill>
        <p:spPr>
          <a:xfrm>
            <a:off x="5237018" y="286164"/>
            <a:ext cx="6519554" cy="634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4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365125"/>
            <a:ext cx="4809506" cy="62019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1 вариант</a:t>
            </a:r>
            <a:br>
              <a:rPr lang="ru-RU" b="1" u="sng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b="1" dirty="0" smtClean="0">
                <a:solidFill>
                  <a:schemeClr val="tx1"/>
                </a:solidFill>
              </a:rPr>
              <a:t>Какой лес находится на западе от цифры 5 на тропе?</a:t>
            </a:r>
            <a:r>
              <a:rPr lang="ru-RU" b="1" u="sng" dirty="0">
                <a:solidFill>
                  <a:schemeClr val="tx1"/>
                </a:solidFill>
              </a:rPr>
              <a:t/>
            </a:r>
            <a:br>
              <a:rPr lang="ru-RU" b="1" u="sng" dirty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/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2 </a:t>
            </a:r>
            <a:r>
              <a:rPr lang="ru-RU" b="1" u="sng" dirty="0">
                <a:solidFill>
                  <a:srgbClr val="C00000"/>
                </a:solidFill>
              </a:rPr>
              <a:t>вариант</a:t>
            </a:r>
            <a:br>
              <a:rPr lang="ru-RU" b="1" u="sng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– Какой лес находится на </a:t>
            </a:r>
            <a:r>
              <a:rPr lang="ru-RU" b="1" dirty="0" smtClean="0">
                <a:solidFill>
                  <a:schemeClr val="tx1"/>
                </a:solidFill>
              </a:rPr>
              <a:t>востоке </a:t>
            </a:r>
            <a:r>
              <a:rPr lang="ru-RU" b="1" dirty="0">
                <a:solidFill>
                  <a:schemeClr val="tx1"/>
                </a:solidFill>
              </a:rPr>
              <a:t>от цифры 5 на тропе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>
                <a:solidFill>
                  <a:schemeClr val="tx1"/>
                </a:solidFill>
              </a:rPr>
              <a:t/>
            </a:r>
            <a:br>
              <a:rPr lang="ru-RU" b="1" u="sng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8194" name="Picture 2" descr="http://mognovse.ru/mogno/641/640339/640339_html_m5ac0ce9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08" y="365125"/>
            <a:ext cx="6999646" cy="63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2373" y="4807850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C00000"/>
                </a:solidFill>
              </a:rPr>
              <a:t>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529" t="3760" r="15154" b="6389"/>
          <a:stretch/>
        </p:blipFill>
        <p:spPr>
          <a:xfrm>
            <a:off x="5594307" y="4807850"/>
            <a:ext cx="1411246" cy="14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0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30" y="365126"/>
            <a:ext cx="3360717" cy="50262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/>
            </a:r>
            <a:br>
              <a:rPr lang="ru-RU" b="1" u="sng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- Напишите именованный масштаб, указанный на карте числами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>4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97"/>
          <a:stretch/>
        </p:blipFill>
        <p:spPr>
          <a:xfrm>
            <a:off x="3801453" y="365126"/>
            <a:ext cx="8030258" cy="55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6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4" y="365125"/>
            <a:ext cx="2719450" cy="54537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Подпишите названия топографических знаков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9600" b="1" dirty="0" smtClean="0">
                <a:solidFill>
                  <a:srgbClr val="C00000"/>
                </a:solidFill>
              </a:rPr>
              <a:t>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7" y="57944"/>
            <a:ext cx="8647147" cy="64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4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3" y="175121"/>
            <a:ext cx="10141527" cy="9530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Составьте рассказ, заменив картинки названиями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1"/>
                </a:solidFill>
              </a:rPr>
              <a:t> топографических знаков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fs00.infourok.ru/images/doc/225/31501/4/hello_html_m11faf6e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75" y="1351182"/>
            <a:ext cx="10633080" cy="52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541723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>
                <a:solidFill>
                  <a:srgbClr val="C00000"/>
                </a:solidFill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76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6" y="258247"/>
            <a:ext cx="3610099" cy="59762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>
                <a:solidFill>
                  <a:srgbClr val="C00000"/>
                </a:solidFill>
              </a:rPr>
              <a:t>вариант</a:t>
            </a:r>
            <a:br>
              <a:rPr lang="ru-RU" sz="2800" b="1" u="sng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 – </a:t>
            </a:r>
            <a:r>
              <a:rPr lang="ru-RU" sz="2800" b="1" dirty="0" smtClean="0">
                <a:solidFill>
                  <a:schemeClr val="tx1"/>
                </a:solidFill>
              </a:rPr>
              <a:t>Запишите названия топографических знаков, имеющих отношение к растительности</a:t>
            </a:r>
            <a:r>
              <a:rPr lang="ru-RU" sz="2800" b="1" u="sng" dirty="0">
                <a:solidFill>
                  <a:schemeClr val="tx1"/>
                </a:solidFill>
              </a:rPr>
              <a:t/>
            </a:r>
            <a:br>
              <a:rPr lang="ru-RU" sz="2800" b="1" u="sng" dirty="0">
                <a:solidFill>
                  <a:schemeClr val="tx1"/>
                </a:solidFill>
              </a:rPr>
            </a:br>
            <a:r>
              <a:rPr lang="ru-RU" sz="2800" b="1" u="sng" dirty="0" smtClean="0">
                <a:solidFill>
                  <a:srgbClr val="C00000"/>
                </a:solidFill>
              </a:rPr>
              <a:t>2 </a:t>
            </a:r>
            <a:r>
              <a:rPr lang="ru-RU" sz="2800" b="1" u="sng" dirty="0">
                <a:solidFill>
                  <a:srgbClr val="C00000"/>
                </a:solidFill>
              </a:rPr>
              <a:t>вариант</a:t>
            </a:r>
            <a:br>
              <a:rPr lang="ru-RU" sz="2800" b="1" u="sng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– Запишите названия топографических знаков, имеющих отношение к </a:t>
            </a:r>
            <a:r>
              <a:rPr lang="ru-RU" sz="2800" b="1" dirty="0" smtClean="0">
                <a:solidFill>
                  <a:schemeClr val="tx1"/>
                </a:solidFill>
              </a:rPr>
              <a:t>водным объектам</a:t>
            </a:r>
            <a:r>
              <a:rPr lang="ru-RU" sz="9600" b="1" dirty="0" smtClean="0">
                <a:solidFill>
                  <a:schemeClr val="tx1"/>
                </a:solidFill>
              </a:rPr>
              <a:t/>
            </a:r>
            <a:br>
              <a:rPr lang="ru-RU" sz="9600" b="1" dirty="0" smtClean="0">
                <a:solidFill>
                  <a:schemeClr val="tx1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u="sng" dirty="0">
                <a:solidFill>
                  <a:schemeClr val="tx1"/>
                </a:solidFill>
              </a:rPr>
              <a:t/>
            </a:r>
            <a:br>
              <a:rPr lang="ru-RU" sz="2800" b="1" u="sng" dirty="0">
                <a:solidFill>
                  <a:schemeClr val="tx1"/>
                </a:solidFill>
              </a:rPr>
            </a:br>
            <a:endParaRPr lang="ru-RU" sz="2800" dirty="0"/>
          </a:p>
        </p:txBody>
      </p:sp>
      <p:pic>
        <p:nvPicPr>
          <p:cNvPr id="2050" name="Picture 2" descr="https://arhivurokov.ru/kopilka/uploads/user_file_55a64615e05d6/img_user_file_55a64615e05d6_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17740" r="3629" b="1805"/>
          <a:stretch/>
        </p:blipFill>
        <p:spPr bwMode="auto">
          <a:xfrm>
            <a:off x="4144488" y="424502"/>
            <a:ext cx="7926007" cy="62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6956" y="68242"/>
            <a:ext cx="1058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7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7734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2" y="175490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Используя условные знаки, составьте топографический диктант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900igr.net/up/datas/113904/0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5"/>
          <a:stretch/>
        </p:blipFill>
        <p:spPr bwMode="auto">
          <a:xfrm>
            <a:off x="2042553" y="1349104"/>
            <a:ext cx="9321817" cy="52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35257" y="175490"/>
            <a:ext cx="1058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8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51850955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53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Trebuchet MS</vt:lpstr>
      <vt:lpstr>Wingdings 3</vt:lpstr>
      <vt:lpstr>Грань</vt:lpstr>
      <vt:lpstr>Топографическая игра «Путешествуем по карте»</vt:lpstr>
      <vt:lpstr>В каком направлении идёт тигр:  на север,  на восток, на юг или на запад?  1</vt:lpstr>
      <vt:lpstr>1 вариант  – Что находится на западном берегу оврага  в п. Елагино? 2 вариант - Что находится на западном берегу оврага за п. Елагино?  2</vt:lpstr>
      <vt:lpstr>1 вариант  – Какой лес находится на западе от цифры 5 на тропе?  2 вариант – Какой лес находится на востоке от цифры 5 на тропе?  </vt:lpstr>
      <vt:lpstr>  - Напишите именованный масштаб, указанный на карте числами  4  </vt:lpstr>
      <vt:lpstr> Подпишите названия топографических знаков 5 </vt:lpstr>
      <vt:lpstr>Составьте рассказ, заменив картинки названиями  топографических знаков</vt:lpstr>
      <vt:lpstr>1 вариант  – Запишите названия топографических знаков, имеющих отношение к растительности 2 вариант – Запишите названия топографических знаков, имеющих отношение к водным объектам   </vt:lpstr>
      <vt:lpstr>Используя условные знаки, составьте топографический диктант</vt:lpstr>
      <vt:lpstr>1 вариант Что находится выше: точка А или точка В? 2 вариант Что находится ниже: домик лесника или точка А?</vt:lpstr>
      <vt:lpstr>1 вариант В каком направлении от с. Гатка находится аэропорт?  2 вариант Сколько железнодорожных мостов находится на пути от Советской Гавани до п. Октябрьский?</vt:lpstr>
      <vt:lpstr>Выполните задания по плану местности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2018-09-03T06:55:02Z</dcterms:created>
  <dcterms:modified xsi:type="dcterms:W3CDTF">2019-09-25T07:01:44Z</dcterms:modified>
</cp:coreProperties>
</file>