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Тутто турбаза-сент2019-8а-3шк\IMG_64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9070"/>
            <a:ext cx="5940425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4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утто турбаза-сент2019-8а-3шк\IMG_6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Тутто турбаза-сент2019-8а-3шк\IMG_6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Тутто турбаза-сент2019-8а-3шк\IMG_6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Тутто турбаза-сент2019-8а-3шк\IMG_6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2" y="1600200"/>
            <a:ext cx="72819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Тутто турбаза-сент2019-8а-3шк\IMG_6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Тутто турбаза-сент2019-8а-3шк\IMG_6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Тутто турбаза-сент2019-8а-3шк\IMG_6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</cp:revision>
  <dcterms:modified xsi:type="dcterms:W3CDTF">2019-10-27T05:29:21Z</dcterms:modified>
</cp:coreProperties>
</file>