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64" r:id="rId6"/>
    <p:sldId id="260" r:id="rId7"/>
    <p:sldId id="261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95" autoAdjust="0"/>
  </p:normalViewPr>
  <p:slideViewPr>
    <p:cSldViewPr>
      <p:cViewPr varScale="1">
        <p:scale>
          <a:sx n="78" d="100"/>
          <a:sy n="78" d="100"/>
        </p:scale>
        <p:origin x="-15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10/27/2019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Организация </a:t>
            </a:r>
            <a:r>
              <a:rPr lang="ru-RU" b="1" i="1" dirty="0" smtClean="0"/>
              <a:t>многодневного похода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03272"/>
          </a:xfrm>
        </p:spPr>
        <p:txBody>
          <a:bodyPr/>
          <a:lstStyle/>
          <a:p>
            <a:r>
              <a:rPr lang="ru-RU" dirty="0" err="1" smtClean="0"/>
              <a:t>Ммммм</a:t>
            </a:r>
            <a:r>
              <a:rPr lang="ru-RU" dirty="0" smtClean="0"/>
              <a:t>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Поход на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              перешеек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              6-7/</a:t>
            </a:r>
            <a:r>
              <a:rPr lang="en-US" sz="2000" dirty="0" smtClean="0"/>
              <a:t>IX</a:t>
            </a:r>
            <a:r>
              <a:rPr lang="en-US" dirty="0" smtClean="0"/>
              <a:t>-</a:t>
            </a:r>
            <a:r>
              <a:rPr lang="ru-RU" dirty="0" smtClean="0"/>
              <a:t>2019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             </a:t>
            </a:r>
            <a:r>
              <a:rPr lang="ru-RU" b="1" dirty="0" smtClean="0"/>
              <a:t>11 класс</a:t>
            </a:r>
            <a:endParaRPr lang="ru-RU" b="1" dirty="0"/>
          </a:p>
        </p:txBody>
      </p:sp>
      <p:pic>
        <p:nvPicPr>
          <p:cNvPr id="4" name="Picture 2" descr="C:\Documents and Settings\Admin\Мои документы\Мои рисунки\10 класс фото\10 класс фото 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04864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Отчёт о походе смотри на нашей страничке на школьном сайте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zavety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8106104" cy="58326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1. 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Оздоровительная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1800" b="1" dirty="0" smtClean="0"/>
              <a:t>(до 25 км) Многие люди находят, что занятия туризмом улучшают самочувствие, снимают напряжение после трудовой недели. И оздоровительный эффект идет по двум направлениям: - Физическое оздоровление: тренировка мышц, получение заряда бодрости и работоспособности - Психологическое: снятие напряжение городской жизни, отвлечение от каждодневных забот и переключение с одного круга общения на другой</a:t>
            </a:r>
          </a:p>
          <a:p>
            <a:r>
              <a:rPr lang="ru-RU" sz="1800" b="1" i="1" dirty="0" smtClean="0"/>
              <a:t>2</a:t>
            </a:r>
            <a:r>
              <a:rPr lang="ru-RU" sz="1800" b="1" i="1" dirty="0" smtClean="0"/>
              <a:t>.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Коммуникативная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1800" b="1" dirty="0" smtClean="0"/>
              <a:t>Встреча с друзьями, знакомство с новыми людьми</a:t>
            </a:r>
          </a:p>
          <a:p>
            <a:r>
              <a:rPr lang="ru-RU" sz="1800" b="1" dirty="0" smtClean="0"/>
              <a:t>3</a:t>
            </a:r>
            <a:r>
              <a:rPr lang="ru-RU" sz="1800" b="1" i="1" dirty="0" smtClean="0"/>
              <a:t>.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Эстетическая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1800" b="1" dirty="0" smtClean="0"/>
              <a:t>П</a:t>
            </a:r>
            <a:r>
              <a:rPr lang="ru-RU" sz="1800" b="1" dirty="0" smtClean="0"/>
              <a:t>ройтись </a:t>
            </a:r>
            <a:r>
              <a:rPr lang="ru-RU" sz="1800" b="1" dirty="0" smtClean="0"/>
              <a:t>по осеннему лесу, </a:t>
            </a:r>
            <a:r>
              <a:rPr lang="ru-RU" sz="1800" b="1" dirty="0" smtClean="0"/>
              <a:t>по морскому побережью, подышать </a:t>
            </a:r>
            <a:r>
              <a:rPr lang="ru-RU" sz="1800" b="1" dirty="0" smtClean="0"/>
              <a:t>свежим воздухом, испытать на себе воспетое поэтами очарование этого времени года. </a:t>
            </a:r>
          </a:p>
          <a:p>
            <a:r>
              <a:rPr lang="ru-RU" sz="1800" b="1" dirty="0" smtClean="0"/>
              <a:t>4</a:t>
            </a:r>
            <a:r>
              <a:rPr lang="ru-RU" sz="1800" b="1" i="1" dirty="0" smtClean="0"/>
              <a:t>.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Учебная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1800" b="1" dirty="0" smtClean="0"/>
              <a:t>Можно устроить поход для того, чтобы научить ребят разводить костер, ставить палатку, ориентироваться на местности и т. д. </a:t>
            </a:r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1800" b="1" dirty="0" smtClean="0"/>
              <a:t>	Маршрут </a:t>
            </a:r>
            <a:r>
              <a:rPr lang="ru-RU" sz="1800" b="1" dirty="0" smtClean="0"/>
              <a:t>должен быть под силу каждому из участников по физической нагрузке, а также соответствовать по протяженности и сложности, установленным нормативам в зависимости от вида туризма.</a:t>
            </a:r>
          </a:p>
          <a:p>
            <a:pPr>
              <a:buNone/>
            </a:pPr>
            <a:endParaRPr lang="ru-RU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Выбор места – важная часть любого похода, а многодневного – особенно. Не обойтись без помощи родителей.</a:t>
            </a:r>
            <a:endParaRPr lang="ru-RU" sz="2800" b="1" dirty="0"/>
          </a:p>
        </p:txBody>
      </p:sp>
      <p:pic>
        <p:nvPicPr>
          <p:cNvPr id="2050" name="Picture 2" descr="C:\Documents and Settings\Admin\Мои документы\Мои рисунки\10 класс фото\10 класс фото 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6380765" cy="478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8722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Подготовка началась за 4 дня до похода: распределили зоны ответственности, наметили мероприятия (дела). По прибытии приступили к обустройству места.</a:t>
            </a:r>
            <a:endParaRPr lang="ru-RU" sz="2800" b="1" dirty="0"/>
          </a:p>
        </p:txBody>
      </p:sp>
      <p:pic>
        <p:nvPicPr>
          <p:cNvPr id="1026" name="Picture 2" descr="C:\Documents and Settings\Admin\Мои документы\Мои рисунки\10 класс фото\10 класс фото 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7102437" cy="448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                                              </a:t>
            </a:r>
            <a:r>
              <a:rPr lang="ru-RU" sz="3600" b="1" dirty="0" smtClean="0">
                <a:latin typeface="+mn-lt"/>
              </a:rPr>
              <a:t>Девочки                          </a:t>
            </a:r>
            <a:r>
              <a:rPr lang="ru-RU" sz="3600" b="1" dirty="0" err="1" smtClean="0">
                <a:latin typeface="+mn-lt"/>
              </a:rPr>
              <a:t>отве</a:t>
            </a:r>
            <a:r>
              <a:rPr lang="ru-RU" sz="3600" b="1" dirty="0" smtClean="0">
                <a:latin typeface="+mn-lt"/>
              </a:rPr>
              <a:t>                                           отвечали за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                                                   организацию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питания.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Мои документы\Мои рисунки\10 класс фото\10 класс фото 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464451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30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Все вместе разбивали палаточный городок</a:t>
            </a:r>
            <a:endParaRPr lang="ru-RU" sz="3200" dirty="0"/>
          </a:p>
        </p:txBody>
      </p:sp>
      <p:pic>
        <p:nvPicPr>
          <p:cNvPr id="4098" name="Picture 2" descr="C:\Documents and Settings\Admin\Мои документы\Мои рисунки\10 класс фото\10 класс фото 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0748"/>
            <a:ext cx="7088335" cy="5316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Экологическая цель похода – очистить часть прибрежной территории</a:t>
            </a:r>
            <a:endParaRPr lang="ru-RU" sz="3600" dirty="0"/>
          </a:p>
        </p:txBody>
      </p:sp>
      <p:pic>
        <p:nvPicPr>
          <p:cNvPr id="5122" name="Picture 2" descr="C:\Documents and Settings\Admin\Мои документы\Мои рисунки\10 класс фото\10 класс фото 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944319" cy="5208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Пение ночью у костра – это романтика!</a:t>
            </a:r>
            <a:endParaRPr lang="ru-RU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3608" y="1772816"/>
            <a:ext cx="3163117" cy="4258270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6356" y="1524000"/>
            <a:ext cx="3493738" cy="4664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                          </a:t>
            </a:r>
            <a:r>
              <a:rPr lang="ru-RU" sz="4000" b="1" dirty="0" smtClean="0"/>
              <a:t>Уставшие и 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 smtClean="0"/>
              <a:t>                                                   отдохнув-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 smtClean="0"/>
              <a:t>                                                   </a:t>
            </a:r>
            <a:r>
              <a:rPr lang="ru-RU" sz="4000" b="1" dirty="0" err="1" smtClean="0"/>
              <a:t>шие</a:t>
            </a:r>
            <a:r>
              <a:rPr lang="ru-RU" sz="4000" b="1" dirty="0" smtClean="0"/>
              <a:t>. Пора 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 smtClean="0"/>
              <a:t>                                                    домой!          </a:t>
            </a:r>
            <a:endParaRPr lang="ru-RU" b="1" dirty="0"/>
          </a:p>
        </p:txBody>
      </p:sp>
      <p:pic>
        <p:nvPicPr>
          <p:cNvPr id="6147" name="Picture 3" descr="C:\Documents and Settings\Admin\Мои документы\Мои рисунки\10 класс фото\10 класс фото 162.jpg"/>
          <p:cNvPicPr>
            <a:picLocks noChangeAspect="1" noChangeArrowheads="1"/>
          </p:cNvPicPr>
          <p:nvPr/>
        </p:nvPicPr>
        <p:blipFill>
          <a:blip r:embed="rId2" cstate="print"/>
          <a:srcRect t="5932" b="12712"/>
          <a:stretch>
            <a:fillRect/>
          </a:stretch>
        </p:blipFill>
        <p:spPr bwMode="auto">
          <a:xfrm>
            <a:off x="539552" y="332656"/>
            <a:ext cx="577526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106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Solstice</vt:lpstr>
      <vt:lpstr>Организация многодневного похода</vt:lpstr>
      <vt:lpstr>Цели</vt:lpstr>
      <vt:lpstr>Выбор места – важная часть любого похода, а многодневного – особенно. Не обойтись без помощи родителей.</vt:lpstr>
      <vt:lpstr>Подготовка началась за 4 дня до похода: распределили зоны ответственности, наметили мероприятия (дела). По прибытии приступили к обустройству места.</vt:lpstr>
      <vt:lpstr>                                              Девочки                          отве                                           отвечали за                                                      организацию</vt:lpstr>
      <vt:lpstr>Все вместе разбивали палаточный городок</vt:lpstr>
      <vt:lpstr>Экологическая цель похода – очистить часть прибрежной территории</vt:lpstr>
      <vt:lpstr>Пение ночью у костра – это романтика!</vt:lpstr>
      <vt:lpstr>                                                                                                    Уставшие и                                                      отдохнув-                                                     шие. Пора                                                       домой!          </vt:lpstr>
      <vt:lpstr>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многодневного похода</dc:title>
  <dc:creator>Admin</dc:creator>
  <cp:lastModifiedBy>Admin</cp:lastModifiedBy>
  <cp:revision>8</cp:revision>
  <dcterms:created xsi:type="dcterms:W3CDTF">2019-10-27T09:42:16Z</dcterms:created>
  <dcterms:modified xsi:type="dcterms:W3CDTF">2019-10-27T10:57:13Z</dcterms:modified>
</cp:coreProperties>
</file>