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216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1785926"/>
            <a:ext cx="6172200" cy="1894362"/>
          </a:xfrm>
        </p:spPr>
        <p:txBody>
          <a:bodyPr/>
          <a:lstStyle/>
          <a:p>
            <a:r>
              <a:rPr lang="ru-RU" dirty="0" smtClean="0"/>
              <a:t>Школьные соревнования с элементами туристических навыков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4643446"/>
            <a:ext cx="3386134" cy="1371600"/>
          </a:xfrm>
        </p:spPr>
        <p:txBody>
          <a:bodyPr/>
          <a:lstStyle/>
          <a:p>
            <a:r>
              <a:rPr lang="ru-RU" dirty="0" err="1" smtClean="0"/>
              <a:t>Дульцева</a:t>
            </a:r>
            <a:r>
              <a:rPr lang="ru-RU" dirty="0" smtClean="0"/>
              <a:t> Е.В., </a:t>
            </a:r>
          </a:p>
          <a:p>
            <a:r>
              <a:rPr lang="ru-RU" dirty="0" smtClean="0"/>
              <a:t>заместитель директора по ВР</a:t>
            </a:r>
          </a:p>
          <a:p>
            <a:r>
              <a:rPr lang="ru-RU" smtClean="0"/>
              <a:t>МБОУ СШ №1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467600" cy="72547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Юный топограф</a:t>
            </a:r>
            <a:endParaRPr lang="ru-RU" sz="4000" b="1" dirty="0"/>
          </a:p>
        </p:txBody>
      </p:sp>
      <p:pic>
        <p:nvPicPr>
          <p:cNvPr id="9218" name="Picture 2" descr="G:\Мои рисунки\2019\27.09.2019 турслет школьный\IMG_43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964809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G:\Мои рисунки\2019\27.09.2019 турслет школьный\IMG_4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023921"/>
            <a:ext cx="4143404" cy="276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G:\Мои рисунки\2019\27.09.2019 турслет школьный\IMG_4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929066"/>
            <a:ext cx="353618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G:\Мои рисунки\2019\27.09.2019 турслет школьный\IMG_43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39" y="3786190"/>
            <a:ext cx="407196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«Костер»</a:t>
            </a:r>
            <a:endParaRPr lang="ru-RU" sz="4000" b="1" dirty="0"/>
          </a:p>
        </p:txBody>
      </p:sp>
      <p:pic>
        <p:nvPicPr>
          <p:cNvPr id="12290" name="Picture 2" descr="G:\Мои рисунки\2019\27.09.2019 турслет школьный\IMG_429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285860"/>
            <a:ext cx="7500991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Мои рисунки\2019\27.09.2019 турслет школьный\IMG_43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036776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Сводный протокол</a:t>
            </a:r>
            <a:endParaRPr lang="ru-RU" sz="40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7774" t="4857" r="9913" b="2053"/>
          <a:stretch>
            <a:fillRect/>
          </a:stretch>
        </p:blipFill>
        <p:spPr bwMode="auto">
          <a:xfrm rot="16200000">
            <a:off x="2000231" y="-357213"/>
            <a:ext cx="4786348" cy="82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64294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Участники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1071546"/>
            <a:ext cx="7643866" cy="192882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Команда 5 человек, учащихся 5-8 классов.</a:t>
            </a:r>
          </a:p>
          <a:p>
            <a:r>
              <a:rPr lang="ru-RU" dirty="0" smtClean="0"/>
              <a:t>Судейская бригада: учителя физической культуры, технологии, ОБЖ, географии, социальные партнеры.</a:t>
            </a:r>
          </a:p>
          <a:p>
            <a:r>
              <a:rPr lang="ru-RU" dirty="0" smtClean="0"/>
              <a:t>Помощники судей – учащиеся 9-11 классов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 descr="G:\Мои рисунки\2019\27.09.2019 турслет школьный\IMG_4262.JPG"/>
          <p:cNvPicPr>
            <a:picLocks noChangeAspect="1" noChangeArrowheads="1"/>
          </p:cNvPicPr>
          <p:nvPr/>
        </p:nvPicPr>
        <p:blipFill>
          <a:blip r:embed="rId2" cstate="print"/>
          <a:srcRect t="22901" r="21502"/>
          <a:stretch>
            <a:fillRect/>
          </a:stretch>
        </p:blipFill>
        <p:spPr bwMode="auto">
          <a:xfrm>
            <a:off x="4500562" y="3286124"/>
            <a:ext cx="4071966" cy="2645548"/>
          </a:xfrm>
          <a:prstGeom prst="rect">
            <a:avLst/>
          </a:prstGeom>
          <a:noFill/>
        </p:spPr>
      </p:pic>
      <p:pic>
        <p:nvPicPr>
          <p:cNvPr id="1028" name="Picture 4" descr="G:\Мои рисунки\2019\27.09.2019 турслет школьный\IMG_4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4071966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Старт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928670"/>
            <a:ext cx="4900618" cy="4873752"/>
          </a:xfrm>
        </p:spPr>
        <p:txBody>
          <a:bodyPr/>
          <a:lstStyle/>
          <a:p>
            <a:r>
              <a:rPr lang="ru-RU" dirty="0" smtClean="0"/>
              <a:t>Маршрутный лист, карта, предстартовая готовность</a:t>
            </a:r>
            <a:endParaRPr lang="ru-RU" dirty="0"/>
          </a:p>
        </p:txBody>
      </p:sp>
      <p:pic>
        <p:nvPicPr>
          <p:cNvPr id="2051" name="Picture 3" descr="G:\Мои рисунки\2019\27.09.2019 турслет школьный\IMG_4264.JPG"/>
          <p:cNvPicPr>
            <a:picLocks noChangeAspect="1" noChangeArrowheads="1"/>
          </p:cNvPicPr>
          <p:nvPr/>
        </p:nvPicPr>
        <p:blipFill>
          <a:blip r:embed="rId2" cstate="print"/>
          <a:srcRect l="14552" r="16656"/>
          <a:stretch>
            <a:fillRect/>
          </a:stretch>
        </p:blipFill>
        <p:spPr bwMode="auto">
          <a:xfrm>
            <a:off x="500034" y="1857364"/>
            <a:ext cx="3714776" cy="36000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357694"/>
            <a:ext cx="17145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357696"/>
            <a:ext cx="1714511" cy="22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643438" y="1500174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Переправа (перила)</a:t>
            </a:r>
            <a:endParaRPr lang="ru-RU" sz="3600" b="1" dirty="0"/>
          </a:p>
        </p:txBody>
      </p:sp>
      <p:pic>
        <p:nvPicPr>
          <p:cNvPr id="3074" name="Picture 2" descr="G:\Мои рисунки\2019\27.09.2019 турслет школьный\IMG_42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036219" cy="269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Мои рисунки\2019\27.09.2019 турслет школьный\IMG_4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4034248" cy="268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Мои рисунки\2019\27.09.2019 турслет школьный\IMG_4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857628"/>
            <a:ext cx="3677058" cy="245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G:\Мои рисунки\2019\27.09.2019 турслет школьный\IMG_4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3677058" cy="245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«Узлы»</a:t>
            </a:r>
            <a:endParaRPr lang="ru-RU" sz="4000" b="1" dirty="0"/>
          </a:p>
        </p:txBody>
      </p:sp>
      <p:pic>
        <p:nvPicPr>
          <p:cNvPr id="4098" name="Picture 2" descr="G:\Мои рисунки\2019\27.09.2019 турслет школьный\IMG_42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250533" cy="283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G:\Мои рисунки\2019\27.09.2019 турслет школьный\IMG_4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78619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G:\Мои рисунки\2019\27.09.2019 турслет школьный\IMG_4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857232"/>
            <a:ext cx="4143372" cy="276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467600" cy="72547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«Мышеловка»</a:t>
            </a:r>
            <a:endParaRPr lang="ru-RU" sz="3600" b="1" dirty="0"/>
          </a:p>
        </p:txBody>
      </p:sp>
      <p:pic>
        <p:nvPicPr>
          <p:cNvPr id="5122" name="Picture 2" descr="G:\Мои рисунки\2019\27.09.2019 турслет школьный\IMG_42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3821905" cy="254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Мои рисунки\2019\27.09.2019 турслет школьный\IMG_4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396480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G:\Мои рисунки\2019\27.09.2019 турслет школьный\IMG_4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78619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r>
              <a:rPr lang="ru-RU" b="1" dirty="0" smtClean="0"/>
              <a:t>Медицина</a:t>
            </a:r>
            <a:endParaRPr lang="ru-RU" b="1" dirty="0"/>
          </a:p>
        </p:txBody>
      </p:sp>
      <p:pic>
        <p:nvPicPr>
          <p:cNvPr id="6146" name="Picture 2" descr="G:\Мои рисунки\2019\27.09.2019 турслет школьный\IMG_429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607591" cy="240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G:\Мои рисунки\2019\27.09.2019 турслет школьный\IMG_4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3784215" cy="2522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G:\Мои рисунки\2019\27.09.2019 турслет школьный\IMG_4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677058" cy="245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G:\Мои рисунки\2019\27.09.2019 турслет школьный\IMG_4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786190"/>
            <a:ext cx="3677058" cy="245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Болото</a:t>
            </a:r>
            <a:endParaRPr lang="ru-RU" sz="4000" b="1" dirty="0"/>
          </a:p>
        </p:txBody>
      </p:sp>
      <p:pic>
        <p:nvPicPr>
          <p:cNvPr id="7170" name="Picture 2" descr="G:\Мои рисунки\2019\27.09.2019 турслет школьный\IMG_42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7929618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Бивак</a:t>
            </a:r>
            <a:endParaRPr lang="ru-RU" sz="3600" b="1" dirty="0"/>
          </a:p>
        </p:txBody>
      </p:sp>
      <p:pic>
        <p:nvPicPr>
          <p:cNvPr id="8194" name="Picture 2" descr="G:\Мои рисунки\2019\27.09.2019 турслет школьный\IMG_43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036219" cy="269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G:\Мои рисунки\2019\27.09.2019 турслет школьный\IMG_4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92867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G:\Мои рисунки\2019\27.09.2019 турслет школьный\IMG_4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5050" y="4161239"/>
            <a:ext cx="3107553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G:\Мои рисунки\2019\27.09.2019 турслет школьный\IMG_44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857628"/>
            <a:ext cx="4105686" cy="273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91</TotalTime>
  <Words>76</Words>
  <PresentationFormat>Экран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Эркер</vt:lpstr>
      <vt:lpstr>Школьные соревнования с элементами туристических навыков</vt:lpstr>
      <vt:lpstr>Участники</vt:lpstr>
      <vt:lpstr>Старт</vt:lpstr>
      <vt:lpstr>Переправа (перила)</vt:lpstr>
      <vt:lpstr>«Узлы»</vt:lpstr>
      <vt:lpstr>«Мышеловка»</vt:lpstr>
      <vt:lpstr>Медицина</vt:lpstr>
      <vt:lpstr>Болото</vt:lpstr>
      <vt:lpstr>Бивак</vt:lpstr>
      <vt:lpstr>Юный топограф</vt:lpstr>
      <vt:lpstr>«Костер»</vt:lpstr>
      <vt:lpstr>Слайд 12</vt:lpstr>
      <vt:lpstr>Сводный протокол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Школьные соревнования с элементами туристических навыков</dc:title>
  <cp:lastModifiedBy>школьный</cp:lastModifiedBy>
  <cp:revision>10</cp:revision>
  <dcterms:modified xsi:type="dcterms:W3CDTF">2019-10-28T02:30:53Z</dcterms:modified>
</cp:coreProperties>
</file>