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74" r:id="rId1"/>
  </p:sldMasterIdLst>
  <p:sldIdLst>
    <p:sldId id="277" r:id="rId2"/>
    <p:sldId id="275" r:id="rId3"/>
    <p:sldId id="260" r:id="rId4"/>
    <p:sldId id="273" r:id="rId5"/>
    <p:sldId id="271" r:id="rId6"/>
    <p:sldId id="261" r:id="rId7"/>
    <p:sldId id="262" r:id="rId8"/>
    <p:sldId id="263" r:id="rId9"/>
    <p:sldId id="288" r:id="rId10"/>
    <p:sldId id="290" r:id="rId11"/>
    <p:sldId id="34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33CC33"/>
    <a:srgbClr val="EDE2F6"/>
    <a:srgbClr val="5369D5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1344" y="-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E94EA-E0F1-40E0-BB4A-D8D9F426DE77}" type="doc">
      <dgm:prSet loTypeId="urn:microsoft.com/office/officeart/2005/8/layout/hProcess1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3B46A3C-A9D5-458E-8A5F-C0E5C0241656}">
      <dgm:prSet custT="1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4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Краевая инновационная площадка</a:t>
          </a:r>
        </a:p>
        <a:p>
          <a:pPr rtl="0"/>
          <a:r>
            <a:rPr lang="ru-RU" sz="24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«Азбука экономики для  дошкольника» </a:t>
          </a:r>
          <a:endParaRPr lang="ru-RU" sz="2800" b="1" i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0CA3C-E1CB-4DF8-BAA3-9E54947A32FB}" type="parTrans" cxnId="{84A524ED-716F-4627-997B-ADCAA4979F1A}">
      <dgm:prSet/>
      <dgm:spPr/>
      <dgm:t>
        <a:bodyPr/>
        <a:lstStyle/>
        <a:p>
          <a:endParaRPr lang="ru-RU"/>
        </a:p>
      </dgm:t>
    </dgm:pt>
    <dgm:pt modelId="{D7E37630-6AE6-4FC9-AE3B-82DA2E382E67}" type="sibTrans" cxnId="{84A524ED-716F-4627-997B-ADCAA4979F1A}">
      <dgm:prSet/>
      <dgm:spPr/>
      <dgm:t>
        <a:bodyPr/>
        <a:lstStyle/>
        <a:p>
          <a:endParaRPr lang="ru-RU"/>
        </a:p>
      </dgm:t>
    </dgm:pt>
    <dgm:pt modelId="{CD693758-F6C4-4C3E-A1A0-BEC34F9B577E}" type="pres">
      <dgm:prSet presAssocID="{AACE94EA-E0F1-40E0-BB4A-D8D9F426DE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772CB-F1BF-4CCB-9FF3-7AD99FBDBF57}" type="pres">
      <dgm:prSet presAssocID="{AACE94EA-E0F1-40E0-BB4A-D8D9F426DE77}" presName="arrow" presStyleLbl="bgShp" presStyleIdx="0" presStyleCnt="1" custScaleY="48668" custLinFactNeighborY="8344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656F2CB-961A-43B3-8CF0-22CA03DA843B}" type="pres">
      <dgm:prSet presAssocID="{AACE94EA-E0F1-40E0-BB4A-D8D9F426DE77}" presName="points" presStyleCnt="0"/>
      <dgm:spPr/>
    </dgm:pt>
    <dgm:pt modelId="{063F66B7-6F26-4721-84EA-0E7BF8D9E2A4}" type="pres">
      <dgm:prSet presAssocID="{A3B46A3C-A9D5-458E-8A5F-C0E5C0241656}" presName="compositeA" presStyleCnt="0"/>
      <dgm:spPr/>
    </dgm:pt>
    <dgm:pt modelId="{FD7511E7-2066-460D-B32B-4DDD14EE922E}" type="pres">
      <dgm:prSet presAssocID="{A3B46A3C-A9D5-458E-8A5F-C0E5C0241656}" presName="textA" presStyleLbl="revTx" presStyleIdx="0" presStyleCnt="1" custScaleX="2000000" custLinFactNeighborX="-36130" custLinFactNeighborY="19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3B954-DF61-4754-AC5B-BB5205720F66}" type="pres">
      <dgm:prSet presAssocID="{A3B46A3C-A9D5-458E-8A5F-C0E5C0241656}" presName="circleA" presStyleLbl="node1" presStyleIdx="0" presStyleCnt="1"/>
      <dgm:spPr/>
    </dgm:pt>
    <dgm:pt modelId="{E4ED2208-F342-4275-B00F-B1758023325B}" type="pres">
      <dgm:prSet presAssocID="{A3B46A3C-A9D5-458E-8A5F-C0E5C0241656}" presName="spaceA" presStyleCnt="0"/>
      <dgm:spPr/>
    </dgm:pt>
  </dgm:ptLst>
  <dgm:cxnLst>
    <dgm:cxn modelId="{84A524ED-716F-4627-997B-ADCAA4979F1A}" srcId="{AACE94EA-E0F1-40E0-BB4A-D8D9F426DE77}" destId="{A3B46A3C-A9D5-458E-8A5F-C0E5C0241656}" srcOrd="0" destOrd="0" parTransId="{C1C0CA3C-E1CB-4DF8-BAA3-9E54947A32FB}" sibTransId="{D7E37630-6AE6-4FC9-AE3B-82DA2E382E67}"/>
    <dgm:cxn modelId="{C9296056-CFAB-4A6D-988E-F32E4ED51691}" type="presOf" srcId="{AACE94EA-E0F1-40E0-BB4A-D8D9F426DE77}" destId="{CD693758-F6C4-4C3E-A1A0-BEC34F9B577E}" srcOrd="0" destOrd="0" presId="urn:microsoft.com/office/officeart/2005/8/layout/hProcess11"/>
    <dgm:cxn modelId="{BA9C6B7A-5B80-40E7-AD8C-550C3FF94150}" type="presOf" srcId="{A3B46A3C-A9D5-458E-8A5F-C0E5C0241656}" destId="{FD7511E7-2066-460D-B32B-4DDD14EE922E}" srcOrd="0" destOrd="0" presId="urn:microsoft.com/office/officeart/2005/8/layout/hProcess11"/>
    <dgm:cxn modelId="{DEF815D0-9068-43BD-AEEC-4474148309E0}" type="presParOf" srcId="{CD693758-F6C4-4C3E-A1A0-BEC34F9B577E}" destId="{63C772CB-F1BF-4CCB-9FF3-7AD99FBDBF57}" srcOrd="0" destOrd="0" presId="urn:microsoft.com/office/officeart/2005/8/layout/hProcess11"/>
    <dgm:cxn modelId="{33957D8B-54F4-41F1-8B60-6635D982FEF0}" type="presParOf" srcId="{CD693758-F6C4-4C3E-A1A0-BEC34F9B577E}" destId="{3656F2CB-961A-43B3-8CF0-22CA03DA843B}" srcOrd="1" destOrd="0" presId="urn:microsoft.com/office/officeart/2005/8/layout/hProcess11"/>
    <dgm:cxn modelId="{F5EE0259-6BEF-450D-A058-D6866C66DF0C}" type="presParOf" srcId="{3656F2CB-961A-43B3-8CF0-22CA03DA843B}" destId="{063F66B7-6F26-4721-84EA-0E7BF8D9E2A4}" srcOrd="0" destOrd="0" presId="urn:microsoft.com/office/officeart/2005/8/layout/hProcess11"/>
    <dgm:cxn modelId="{2C12018F-CC98-4CE6-AB03-204426FAC91C}" type="presParOf" srcId="{063F66B7-6F26-4721-84EA-0E7BF8D9E2A4}" destId="{FD7511E7-2066-460D-B32B-4DDD14EE922E}" srcOrd="0" destOrd="0" presId="urn:microsoft.com/office/officeart/2005/8/layout/hProcess11"/>
    <dgm:cxn modelId="{2D29875C-4A07-4449-AEE7-C7327AEB1B46}" type="presParOf" srcId="{063F66B7-6F26-4721-84EA-0E7BF8D9E2A4}" destId="{25A3B954-DF61-4754-AC5B-BB5205720F66}" srcOrd="1" destOrd="0" presId="urn:microsoft.com/office/officeart/2005/8/layout/hProcess11"/>
    <dgm:cxn modelId="{7D952EF7-C1FF-4178-9DD0-F247BDEBE16D}" type="presParOf" srcId="{063F66B7-6F26-4721-84EA-0E7BF8D9E2A4}" destId="{E4ED2208-F342-4275-B00F-B1758023325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30744-88AE-4269-BDBA-7A0969E471B2}" type="doc">
      <dgm:prSet loTypeId="urn:microsoft.com/office/officeart/2005/8/layout/hierarchy1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62AEE7B-6C91-4D31-904C-EE4E8AE1D34F}">
      <dgm:prSet phldrT="[Текст]" custT="1"/>
      <dgm:spPr/>
      <dgm:t>
        <a:bodyPr/>
        <a:lstStyle/>
        <a:p>
          <a:r>
            <a:rPr lang="ru-RU" sz="18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</a:t>
          </a:r>
          <a:r>
            <a:rPr lang="ru-RU" sz="18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 образования и науки Хабаровского края от 05.03.2020г  №262  об инновационной инфраструктуре  в сфере общего и дополнительного образования Хабаровского края </a:t>
          </a:r>
          <a:r>
            <a:rPr lang="ru-RU" sz="18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855A8-96F2-421B-B822-13944562D927}" type="parTrans" cxnId="{225CAFD8-B50C-4B1A-BA49-C9D21379300D}">
      <dgm:prSet/>
      <dgm:spPr/>
      <dgm:t>
        <a:bodyPr/>
        <a:lstStyle/>
        <a:p>
          <a:endParaRPr lang="ru-RU"/>
        </a:p>
      </dgm:t>
    </dgm:pt>
    <dgm:pt modelId="{EBAB6C79-2A86-40D4-91BB-DDDB4075B762}" type="sibTrans" cxnId="{225CAFD8-B50C-4B1A-BA49-C9D21379300D}">
      <dgm:prSet/>
      <dgm:spPr/>
      <dgm:t>
        <a:bodyPr/>
        <a:lstStyle/>
        <a:p>
          <a:endParaRPr lang="ru-RU"/>
        </a:p>
      </dgm:t>
    </dgm:pt>
    <dgm:pt modelId="{15EBE192-F1C8-4039-8709-5FE43829870F}">
      <dgm:prSet phldrT="[Текст]" custT="1"/>
      <dgm:spPr/>
      <dgm:t>
        <a:bodyPr/>
        <a:lstStyle/>
        <a:p>
          <a:r>
            <a:rPr lang="ru-RU" sz="1800" b="0" u="none" strike="noStrik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Приказ о присвоении МБДОУ № 14 статуса « Краевой инновационной площадки» (КИП)</a:t>
          </a:r>
          <a:endParaRPr lang="ru-RU" sz="1800" b="0" u="none" dirty="0"/>
        </a:p>
      </dgm:t>
    </dgm:pt>
    <dgm:pt modelId="{AD52D590-85B2-4C8E-B58A-AB7C41AFC734}" type="parTrans" cxnId="{6C3E612B-1BA8-466C-B2B2-E30D3E56AA57}">
      <dgm:prSet/>
      <dgm:spPr/>
      <dgm:t>
        <a:bodyPr/>
        <a:lstStyle/>
        <a:p>
          <a:endParaRPr lang="ru-RU"/>
        </a:p>
      </dgm:t>
    </dgm:pt>
    <dgm:pt modelId="{CFEB308D-03CF-45DD-AF07-E16D2C092197}" type="sibTrans" cxnId="{6C3E612B-1BA8-466C-B2B2-E30D3E56AA57}">
      <dgm:prSet/>
      <dgm:spPr/>
      <dgm:t>
        <a:bodyPr/>
        <a:lstStyle/>
        <a:p>
          <a:endParaRPr lang="ru-RU"/>
        </a:p>
      </dgm:t>
    </dgm:pt>
    <dgm:pt modelId="{438AFCA0-27EC-451F-B6C3-E171980F0324}">
      <dgm:prSet phldrT="[Текст]" custT="1"/>
      <dgm:spPr/>
      <dgm:t>
        <a:bodyPr/>
        <a:lstStyle/>
        <a:p>
          <a:r>
            <a:rPr lang="ru-RU" sz="1800" b="0" u="none" strike="noStrik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Дорожная карта реализации проекта «Азбука экономики для дошкольников»</a:t>
          </a:r>
          <a:endParaRPr lang="ru-RU" sz="1800" b="0" dirty="0"/>
        </a:p>
      </dgm:t>
    </dgm:pt>
    <dgm:pt modelId="{381A5636-DBCD-4A99-9C5E-25CE72E5D5AA}" type="parTrans" cxnId="{58770BFF-B9E5-4A0D-BC9F-5338C8339733}">
      <dgm:prSet/>
      <dgm:spPr/>
      <dgm:t>
        <a:bodyPr/>
        <a:lstStyle/>
        <a:p>
          <a:endParaRPr lang="ru-RU"/>
        </a:p>
      </dgm:t>
    </dgm:pt>
    <dgm:pt modelId="{C054B3B8-6962-4F99-B237-AFE095A22C64}" type="sibTrans" cxnId="{58770BFF-B9E5-4A0D-BC9F-5338C8339733}">
      <dgm:prSet/>
      <dgm:spPr/>
      <dgm:t>
        <a:bodyPr/>
        <a:lstStyle/>
        <a:p>
          <a:endParaRPr lang="ru-RU"/>
        </a:p>
      </dgm:t>
    </dgm:pt>
    <dgm:pt modelId="{40D0B02B-EE13-4986-89E9-A3C6FFC26604}">
      <dgm:prSet phldrT="[Текст]" custT="1"/>
      <dgm:spPr/>
      <dgm:t>
        <a:bodyPr/>
        <a:lstStyle/>
        <a:p>
          <a:r>
            <a:rPr lang="ru-RU" sz="1800" b="0" i="0" u="none" strike="noStrik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Приказ о создании творческой группы  «Краевой инновационной площадк</a:t>
          </a:r>
          <a:r>
            <a:rPr lang="ru-RU" sz="1800" b="0" u="none" strike="noStrike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и»</a:t>
          </a:r>
          <a:endParaRPr lang="ru-RU" sz="1800" b="0" u="none" dirty="0"/>
        </a:p>
      </dgm:t>
    </dgm:pt>
    <dgm:pt modelId="{DCC18B26-8DBF-41F6-9B8D-EE72A3EDC502}" type="parTrans" cxnId="{3913475F-2BF6-4F10-94EF-60BF5393779E}">
      <dgm:prSet/>
      <dgm:spPr/>
      <dgm:t>
        <a:bodyPr/>
        <a:lstStyle/>
        <a:p>
          <a:endParaRPr lang="ru-RU"/>
        </a:p>
      </dgm:t>
    </dgm:pt>
    <dgm:pt modelId="{D39D39D2-3153-41CC-9A41-426D4F6BFB84}" type="sibTrans" cxnId="{3913475F-2BF6-4F10-94EF-60BF5393779E}">
      <dgm:prSet/>
      <dgm:spPr/>
      <dgm:t>
        <a:bodyPr/>
        <a:lstStyle/>
        <a:p>
          <a:endParaRPr lang="ru-RU"/>
        </a:p>
      </dgm:t>
    </dgm:pt>
    <dgm:pt modelId="{FA4BDB9A-3751-45EB-A1AE-BDCB9246DA2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Договора о  сетевом взаимодействии  с  социальными партнёрами.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CB869A-8EAA-4703-92E9-15FA28147CC9}" type="sibTrans" cxnId="{9F404276-B535-48B5-A2AA-B3463C374AE5}">
      <dgm:prSet/>
      <dgm:spPr/>
      <dgm:t>
        <a:bodyPr/>
        <a:lstStyle/>
        <a:p>
          <a:endParaRPr lang="ru-RU"/>
        </a:p>
      </dgm:t>
    </dgm:pt>
    <dgm:pt modelId="{3140436F-D7CF-4D89-813F-9E1415D26E22}" type="parTrans" cxnId="{9F404276-B535-48B5-A2AA-B3463C374AE5}">
      <dgm:prSet/>
      <dgm:spPr/>
      <dgm:t>
        <a:bodyPr/>
        <a:lstStyle/>
        <a:p>
          <a:endParaRPr lang="ru-RU"/>
        </a:p>
      </dgm:t>
    </dgm:pt>
    <dgm:pt modelId="{1AC39F02-7A9E-4B89-8A56-8BBCE2FFE0BE}" type="pres">
      <dgm:prSet presAssocID="{E8230744-88AE-4269-BDBA-7A0969E471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70B0BD-719B-43CB-9A56-259C025056FE}" type="pres">
      <dgm:prSet presAssocID="{B62AEE7B-6C91-4D31-904C-EE4E8AE1D34F}" presName="hierRoot1" presStyleCnt="0"/>
      <dgm:spPr/>
      <dgm:t>
        <a:bodyPr/>
        <a:lstStyle/>
        <a:p>
          <a:endParaRPr lang="ru-RU"/>
        </a:p>
      </dgm:t>
    </dgm:pt>
    <dgm:pt modelId="{EF75E722-F5DF-428C-ABD8-7AC47C8667E2}" type="pres">
      <dgm:prSet presAssocID="{B62AEE7B-6C91-4D31-904C-EE4E8AE1D34F}" presName="composite" presStyleCnt="0"/>
      <dgm:spPr/>
      <dgm:t>
        <a:bodyPr/>
        <a:lstStyle/>
        <a:p>
          <a:endParaRPr lang="ru-RU"/>
        </a:p>
      </dgm:t>
    </dgm:pt>
    <dgm:pt modelId="{6146B008-2BB4-4B0E-8657-A1194E6E67FD}" type="pres">
      <dgm:prSet presAssocID="{B62AEE7B-6C91-4D31-904C-EE4E8AE1D34F}" presName="background" presStyleLbl="node0" presStyleIdx="0" presStyleCnt="1"/>
      <dgm:spPr/>
      <dgm:t>
        <a:bodyPr/>
        <a:lstStyle/>
        <a:p>
          <a:endParaRPr lang="ru-RU"/>
        </a:p>
      </dgm:t>
    </dgm:pt>
    <dgm:pt modelId="{47FE5FF9-5EBE-46F8-9E01-BD8B4605BB7D}" type="pres">
      <dgm:prSet presAssocID="{B62AEE7B-6C91-4D31-904C-EE4E8AE1D34F}" presName="text" presStyleLbl="fgAcc0" presStyleIdx="0" presStyleCnt="1" custScaleX="223098" custLinFactNeighborX="1905" custLinFactNeighborY="-12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A24A3-4B4B-49F6-82BE-11F6415E707C}" type="pres">
      <dgm:prSet presAssocID="{B62AEE7B-6C91-4D31-904C-EE4E8AE1D34F}" presName="hierChild2" presStyleCnt="0"/>
      <dgm:spPr/>
      <dgm:t>
        <a:bodyPr/>
        <a:lstStyle/>
        <a:p>
          <a:endParaRPr lang="ru-RU"/>
        </a:p>
      </dgm:t>
    </dgm:pt>
    <dgm:pt modelId="{A594B0F6-CAEA-486A-B1FC-CCDAA7F3CCDC}" type="pres">
      <dgm:prSet presAssocID="{AD52D590-85B2-4C8E-B58A-AB7C41AFC73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0197FF9-8F05-410C-AB7C-09F6FC1B8F60}" type="pres">
      <dgm:prSet presAssocID="{15EBE192-F1C8-4039-8709-5FE43829870F}" presName="hierRoot2" presStyleCnt="0"/>
      <dgm:spPr/>
      <dgm:t>
        <a:bodyPr/>
        <a:lstStyle/>
        <a:p>
          <a:endParaRPr lang="ru-RU"/>
        </a:p>
      </dgm:t>
    </dgm:pt>
    <dgm:pt modelId="{EC78B21D-E189-42B8-900C-CCB195CA92BF}" type="pres">
      <dgm:prSet presAssocID="{15EBE192-F1C8-4039-8709-5FE43829870F}" presName="composite2" presStyleCnt="0"/>
      <dgm:spPr/>
      <dgm:t>
        <a:bodyPr/>
        <a:lstStyle/>
        <a:p>
          <a:endParaRPr lang="ru-RU"/>
        </a:p>
      </dgm:t>
    </dgm:pt>
    <dgm:pt modelId="{C9A49010-15F1-46EB-BF0E-6499AE27A153}" type="pres">
      <dgm:prSet presAssocID="{15EBE192-F1C8-4039-8709-5FE43829870F}" presName="background2" presStyleLbl="node2" presStyleIdx="0" presStyleCnt="2"/>
      <dgm:spPr/>
      <dgm:t>
        <a:bodyPr/>
        <a:lstStyle/>
        <a:p>
          <a:endParaRPr lang="ru-RU"/>
        </a:p>
      </dgm:t>
    </dgm:pt>
    <dgm:pt modelId="{AAB8FEDB-5F95-4E8B-B57B-D0CC5F5552C0}" type="pres">
      <dgm:prSet presAssocID="{15EBE192-F1C8-4039-8709-5FE43829870F}" presName="text2" presStyleLbl="fgAcc2" presStyleIdx="0" presStyleCnt="2" custScaleX="168998" custLinFactNeighborX="-50137" custLinFactNeighborY="9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E36044-02F7-4DDB-9CE5-5BC8E0FDE024}" type="pres">
      <dgm:prSet presAssocID="{15EBE192-F1C8-4039-8709-5FE43829870F}" presName="hierChild3" presStyleCnt="0"/>
      <dgm:spPr/>
      <dgm:t>
        <a:bodyPr/>
        <a:lstStyle/>
        <a:p>
          <a:endParaRPr lang="ru-RU"/>
        </a:p>
      </dgm:t>
    </dgm:pt>
    <dgm:pt modelId="{293C79F3-6D94-47B2-9D1B-19413742484F}" type="pres">
      <dgm:prSet presAssocID="{381A5636-DBCD-4A99-9C5E-25CE72E5D5A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DC9C384-51F2-4C6B-BCA2-AB45B6F3BE6B}" type="pres">
      <dgm:prSet presAssocID="{438AFCA0-27EC-451F-B6C3-E171980F0324}" presName="hierRoot3" presStyleCnt="0"/>
      <dgm:spPr/>
      <dgm:t>
        <a:bodyPr/>
        <a:lstStyle/>
        <a:p>
          <a:endParaRPr lang="ru-RU"/>
        </a:p>
      </dgm:t>
    </dgm:pt>
    <dgm:pt modelId="{82EB0B31-454F-4297-A0DF-D051878668A1}" type="pres">
      <dgm:prSet presAssocID="{438AFCA0-27EC-451F-B6C3-E171980F0324}" presName="composite3" presStyleCnt="0"/>
      <dgm:spPr/>
      <dgm:t>
        <a:bodyPr/>
        <a:lstStyle/>
        <a:p>
          <a:endParaRPr lang="ru-RU"/>
        </a:p>
      </dgm:t>
    </dgm:pt>
    <dgm:pt modelId="{E2C9A2F0-8864-410F-AD09-C5FE3A6045B1}" type="pres">
      <dgm:prSet presAssocID="{438AFCA0-27EC-451F-B6C3-E171980F0324}" presName="background3" presStyleLbl="node3" presStyleIdx="0" presStyleCnt="2"/>
      <dgm:spPr/>
      <dgm:t>
        <a:bodyPr/>
        <a:lstStyle/>
        <a:p>
          <a:endParaRPr lang="ru-RU"/>
        </a:p>
      </dgm:t>
    </dgm:pt>
    <dgm:pt modelId="{CE6976A7-8A83-42F3-99EC-76257724CD61}" type="pres">
      <dgm:prSet presAssocID="{438AFCA0-27EC-451F-B6C3-E171980F0324}" presName="text3" presStyleLbl="fgAcc3" presStyleIdx="0" presStyleCnt="2" custScaleX="159397" custLinFactNeighborX="4676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6375D9-EAE1-400E-8020-D1DCCDE4DEE4}" type="pres">
      <dgm:prSet presAssocID="{438AFCA0-27EC-451F-B6C3-E171980F0324}" presName="hierChild4" presStyleCnt="0"/>
      <dgm:spPr/>
      <dgm:t>
        <a:bodyPr/>
        <a:lstStyle/>
        <a:p>
          <a:endParaRPr lang="ru-RU"/>
        </a:p>
      </dgm:t>
    </dgm:pt>
    <dgm:pt modelId="{D9D92BA1-2BDF-4C34-8072-15AE72CFC267}" type="pres">
      <dgm:prSet presAssocID="{DCC18B26-8DBF-41F6-9B8D-EE72A3EDC50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02CB911-442E-44DF-999F-8AC40D790790}" type="pres">
      <dgm:prSet presAssocID="{40D0B02B-EE13-4986-89E9-A3C6FFC26604}" presName="hierRoot2" presStyleCnt="0"/>
      <dgm:spPr/>
      <dgm:t>
        <a:bodyPr/>
        <a:lstStyle/>
        <a:p>
          <a:endParaRPr lang="ru-RU"/>
        </a:p>
      </dgm:t>
    </dgm:pt>
    <dgm:pt modelId="{7BE9309B-027F-48AC-B42A-49F9574E95C4}" type="pres">
      <dgm:prSet presAssocID="{40D0B02B-EE13-4986-89E9-A3C6FFC26604}" presName="composite2" presStyleCnt="0"/>
      <dgm:spPr/>
      <dgm:t>
        <a:bodyPr/>
        <a:lstStyle/>
        <a:p>
          <a:endParaRPr lang="ru-RU"/>
        </a:p>
      </dgm:t>
    </dgm:pt>
    <dgm:pt modelId="{1075BAE8-DECF-4F09-8044-CDADEA79BE12}" type="pres">
      <dgm:prSet presAssocID="{40D0B02B-EE13-4986-89E9-A3C6FFC26604}" presName="background2" presStyleLbl="node2" presStyleIdx="1" presStyleCnt="2"/>
      <dgm:spPr/>
      <dgm:t>
        <a:bodyPr/>
        <a:lstStyle/>
        <a:p>
          <a:endParaRPr lang="ru-RU"/>
        </a:p>
      </dgm:t>
    </dgm:pt>
    <dgm:pt modelId="{3AC9D0C1-6787-43FC-81ED-50C8BE981BE5}" type="pres">
      <dgm:prSet presAssocID="{40D0B02B-EE13-4986-89E9-A3C6FFC26604}" presName="text2" presStyleLbl="fgAcc2" presStyleIdx="1" presStyleCnt="2" custScaleX="176445" custLinFactNeighborX="55149" custLinFactNeighborY="3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C28FC-3713-4ABE-A3A5-90617325B851}" type="pres">
      <dgm:prSet presAssocID="{40D0B02B-EE13-4986-89E9-A3C6FFC26604}" presName="hierChild3" presStyleCnt="0"/>
      <dgm:spPr/>
      <dgm:t>
        <a:bodyPr/>
        <a:lstStyle/>
        <a:p>
          <a:endParaRPr lang="ru-RU"/>
        </a:p>
      </dgm:t>
    </dgm:pt>
    <dgm:pt modelId="{5360D985-A590-4C16-8155-234B2B41A724}" type="pres">
      <dgm:prSet presAssocID="{3140436F-D7CF-4D89-813F-9E1415D26E2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F40792B-F4ED-4DF7-88A0-DBFECFFBD4DB}" type="pres">
      <dgm:prSet presAssocID="{FA4BDB9A-3751-45EB-A1AE-BDCB9246DA2F}" presName="hierRoot3" presStyleCnt="0"/>
      <dgm:spPr/>
      <dgm:t>
        <a:bodyPr/>
        <a:lstStyle/>
        <a:p>
          <a:endParaRPr lang="ru-RU"/>
        </a:p>
      </dgm:t>
    </dgm:pt>
    <dgm:pt modelId="{CF242134-74F3-4079-B52F-1F8D214F302C}" type="pres">
      <dgm:prSet presAssocID="{FA4BDB9A-3751-45EB-A1AE-BDCB9246DA2F}" presName="composite3" presStyleCnt="0"/>
      <dgm:spPr/>
      <dgm:t>
        <a:bodyPr/>
        <a:lstStyle/>
        <a:p>
          <a:endParaRPr lang="ru-RU"/>
        </a:p>
      </dgm:t>
    </dgm:pt>
    <dgm:pt modelId="{5A063764-777C-4188-B47A-89D64EFDBD31}" type="pres">
      <dgm:prSet presAssocID="{FA4BDB9A-3751-45EB-A1AE-BDCB9246DA2F}" presName="background3" presStyleLbl="node3" presStyleIdx="1" presStyleCnt="2"/>
      <dgm:spPr/>
      <dgm:t>
        <a:bodyPr/>
        <a:lstStyle/>
        <a:p>
          <a:endParaRPr lang="ru-RU"/>
        </a:p>
      </dgm:t>
    </dgm:pt>
    <dgm:pt modelId="{2BEF228D-3471-4C52-B267-58B34F4D81EE}" type="pres">
      <dgm:prSet presAssocID="{FA4BDB9A-3751-45EB-A1AE-BDCB9246DA2F}" presName="text3" presStyleLbl="fgAcc3" presStyleIdx="1" presStyleCnt="2" custScaleX="160507" custLinFactNeighborX="22477" custLinFactNeighborY="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BE2E9-FE33-4AD5-AB6A-9B0B20795F01}" type="pres">
      <dgm:prSet presAssocID="{FA4BDB9A-3751-45EB-A1AE-BDCB9246DA2F}" presName="hierChild4" presStyleCnt="0"/>
      <dgm:spPr/>
      <dgm:t>
        <a:bodyPr/>
        <a:lstStyle/>
        <a:p>
          <a:endParaRPr lang="ru-RU"/>
        </a:p>
      </dgm:t>
    </dgm:pt>
  </dgm:ptLst>
  <dgm:cxnLst>
    <dgm:cxn modelId="{F3CA112F-F1B2-49B1-A4C9-2C37D08742BB}" type="presOf" srcId="{381A5636-DBCD-4A99-9C5E-25CE72E5D5AA}" destId="{293C79F3-6D94-47B2-9D1B-19413742484F}" srcOrd="0" destOrd="0" presId="urn:microsoft.com/office/officeart/2005/8/layout/hierarchy1"/>
    <dgm:cxn modelId="{FC10547B-A494-43C4-8B33-0F52CE38F34F}" type="presOf" srcId="{438AFCA0-27EC-451F-B6C3-E171980F0324}" destId="{CE6976A7-8A83-42F3-99EC-76257724CD61}" srcOrd="0" destOrd="0" presId="urn:microsoft.com/office/officeart/2005/8/layout/hierarchy1"/>
    <dgm:cxn modelId="{F23C1672-6680-4DEB-8CD8-5AA7F0545CAA}" type="presOf" srcId="{3140436F-D7CF-4D89-813F-9E1415D26E22}" destId="{5360D985-A590-4C16-8155-234B2B41A724}" srcOrd="0" destOrd="0" presId="urn:microsoft.com/office/officeart/2005/8/layout/hierarchy1"/>
    <dgm:cxn modelId="{58770BFF-B9E5-4A0D-BC9F-5338C8339733}" srcId="{15EBE192-F1C8-4039-8709-5FE43829870F}" destId="{438AFCA0-27EC-451F-B6C3-E171980F0324}" srcOrd="0" destOrd="0" parTransId="{381A5636-DBCD-4A99-9C5E-25CE72E5D5AA}" sibTransId="{C054B3B8-6962-4F99-B237-AFE095A22C64}"/>
    <dgm:cxn modelId="{6C3E612B-1BA8-466C-B2B2-E30D3E56AA57}" srcId="{B62AEE7B-6C91-4D31-904C-EE4E8AE1D34F}" destId="{15EBE192-F1C8-4039-8709-5FE43829870F}" srcOrd="0" destOrd="0" parTransId="{AD52D590-85B2-4C8E-B58A-AB7C41AFC734}" sibTransId="{CFEB308D-03CF-45DD-AF07-E16D2C092197}"/>
    <dgm:cxn modelId="{9F404276-B535-48B5-A2AA-B3463C374AE5}" srcId="{40D0B02B-EE13-4986-89E9-A3C6FFC26604}" destId="{FA4BDB9A-3751-45EB-A1AE-BDCB9246DA2F}" srcOrd="0" destOrd="0" parTransId="{3140436F-D7CF-4D89-813F-9E1415D26E22}" sibTransId="{C1CB869A-8EAA-4703-92E9-15FA28147CC9}"/>
    <dgm:cxn modelId="{0D5DBA02-EFDE-41A5-AB30-A0F1369BAFF9}" type="presOf" srcId="{DCC18B26-8DBF-41F6-9B8D-EE72A3EDC502}" destId="{D9D92BA1-2BDF-4C34-8072-15AE72CFC267}" srcOrd="0" destOrd="0" presId="urn:microsoft.com/office/officeart/2005/8/layout/hierarchy1"/>
    <dgm:cxn modelId="{88C50EA9-FCCB-4D9F-A16E-E0B52B17DD48}" type="presOf" srcId="{40D0B02B-EE13-4986-89E9-A3C6FFC26604}" destId="{3AC9D0C1-6787-43FC-81ED-50C8BE981BE5}" srcOrd="0" destOrd="0" presId="urn:microsoft.com/office/officeart/2005/8/layout/hierarchy1"/>
    <dgm:cxn modelId="{5315D52F-D580-4F22-B81E-B3A677EABFBD}" type="presOf" srcId="{FA4BDB9A-3751-45EB-A1AE-BDCB9246DA2F}" destId="{2BEF228D-3471-4C52-B267-58B34F4D81EE}" srcOrd="0" destOrd="0" presId="urn:microsoft.com/office/officeart/2005/8/layout/hierarchy1"/>
    <dgm:cxn modelId="{09DFFA5A-E61A-4C3E-9D68-C93CCB10361A}" type="presOf" srcId="{15EBE192-F1C8-4039-8709-5FE43829870F}" destId="{AAB8FEDB-5F95-4E8B-B57B-D0CC5F5552C0}" srcOrd="0" destOrd="0" presId="urn:microsoft.com/office/officeart/2005/8/layout/hierarchy1"/>
    <dgm:cxn modelId="{14AC25B0-7472-4D67-A4D9-11CD4771FAF0}" type="presOf" srcId="{B62AEE7B-6C91-4D31-904C-EE4E8AE1D34F}" destId="{47FE5FF9-5EBE-46F8-9E01-BD8B4605BB7D}" srcOrd="0" destOrd="0" presId="urn:microsoft.com/office/officeart/2005/8/layout/hierarchy1"/>
    <dgm:cxn modelId="{225CAFD8-B50C-4B1A-BA49-C9D21379300D}" srcId="{E8230744-88AE-4269-BDBA-7A0969E471B2}" destId="{B62AEE7B-6C91-4D31-904C-EE4E8AE1D34F}" srcOrd="0" destOrd="0" parTransId="{750855A8-96F2-421B-B822-13944562D927}" sibTransId="{EBAB6C79-2A86-40D4-91BB-DDDB4075B762}"/>
    <dgm:cxn modelId="{3913475F-2BF6-4F10-94EF-60BF5393779E}" srcId="{B62AEE7B-6C91-4D31-904C-EE4E8AE1D34F}" destId="{40D0B02B-EE13-4986-89E9-A3C6FFC26604}" srcOrd="1" destOrd="0" parTransId="{DCC18B26-8DBF-41F6-9B8D-EE72A3EDC502}" sibTransId="{D39D39D2-3153-41CC-9A41-426D4F6BFB84}"/>
    <dgm:cxn modelId="{34844BA1-5FF1-40A2-BFB5-B3B217CBE5EA}" type="presOf" srcId="{AD52D590-85B2-4C8E-B58A-AB7C41AFC734}" destId="{A594B0F6-CAEA-486A-B1FC-CCDAA7F3CCDC}" srcOrd="0" destOrd="0" presId="urn:microsoft.com/office/officeart/2005/8/layout/hierarchy1"/>
    <dgm:cxn modelId="{5F2131DF-0F56-4064-9BB3-68A1B7EFE21F}" type="presOf" srcId="{E8230744-88AE-4269-BDBA-7A0969E471B2}" destId="{1AC39F02-7A9E-4B89-8A56-8BBCE2FFE0BE}" srcOrd="0" destOrd="0" presId="urn:microsoft.com/office/officeart/2005/8/layout/hierarchy1"/>
    <dgm:cxn modelId="{B2FD4B53-4D75-471C-B79C-60A8B4CE45D4}" type="presParOf" srcId="{1AC39F02-7A9E-4B89-8A56-8BBCE2FFE0BE}" destId="{CE70B0BD-719B-43CB-9A56-259C025056FE}" srcOrd="0" destOrd="0" presId="urn:microsoft.com/office/officeart/2005/8/layout/hierarchy1"/>
    <dgm:cxn modelId="{F9A7B95C-EB60-4F38-A7B4-DC949C2AE0D6}" type="presParOf" srcId="{CE70B0BD-719B-43CB-9A56-259C025056FE}" destId="{EF75E722-F5DF-428C-ABD8-7AC47C8667E2}" srcOrd="0" destOrd="0" presId="urn:microsoft.com/office/officeart/2005/8/layout/hierarchy1"/>
    <dgm:cxn modelId="{1E73B3AE-041D-484D-8DA6-CA8A400CB15D}" type="presParOf" srcId="{EF75E722-F5DF-428C-ABD8-7AC47C8667E2}" destId="{6146B008-2BB4-4B0E-8657-A1194E6E67FD}" srcOrd="0" destOrd="0" presId="urn:microsoft.com/office/officeart/2005/8/layout/hierarchy1"/>
    <dgm:cxn modelId="{C193F0FB-D116-4AD9-84CE-A588CC82BFAD}" type="presParOf" srcId="{EF75E722-F5DF-428C-ABD8-7AC47C8667E2}" destId="{47FE5FF9-5EBE-46F8-9E01-BD8B4605BB7D}" srcOrd="1" destOrd="0" presId="urn:microsoft.com/office/officeart/2005/8/layout/hierarchy1"/>
    <dgm:cxn modelId="{1CC77D17-BD49-42BB-9D6C-793F46795AE9}" type="presParOf" srcId="{CE70B0BD-719B-43CB-9A56-259C025056FE}" destId="{1FFA24A3-4B4B-49F6-82BE-11F6415E707C}" srcOrd="1" destOrd="0" presId="urn:microsoft.com/office/officeart/2005/8/layout/hierarchy1"/>
    <dgm:cxn modelId="{BD63744F-41B0-400B-9A5B-99AE64A102FE}" type="presParOf" srcId="{1FFA24A3-4B4B-49F6-82BE-11F6415E707C}" destId="{A594B0F6-CAEA-486A-B1FC-CCDAA7F3CCDC}" srcOrd="0" destOrd="0" presId="urn:microsoft.com/office/officeart/2005/8/layout/hierarchy1"/>
    <dgm:cxn modelId="{19A88237-E31B-4FE5-8625-DB927F17A22A}" type="presParOf" srcId="{1FFA24A3-4B4B-49F6-82BE-11F6415E707C}" destId="{F0197FF9-8F05-410C-AB7C-09F6FC1B8F60}" srcOrd="1" destOrd="0" presId="urn:microsoft.com/office/officeart/2005/8/layout/hierarchy1"/>
    <dgm:cxn modelId="{2681588B-BF5D-4E88-87DA-D03E3B26A760}" type="presParOf" srcId="{F0197FF9-8F05-410C-AB7C-09F6FC1B8F60}" destId="{EC78B21D-E189-42B8-900C-CCB195CA92BF}" srcOrd="0" destOrd="0" presId="urn:microsoft.com/office/officeart/2005/8/layout/hierarchy1"/>
    <dgm:cxn modelId="{2FB3E674-5889-437B-AD79-B6215D916BB4}" type="presParOf" srcId="{EC78B21D-E189-42B8-900C-CCB195CA92BF}" destId="{C9A49010-15F1-46EB-BF0E-6499AE27A153}" srcOrd="0" destOrd="0" presId="urn:microsoft.com/office/officeart/2005/8/layout/hierarchy1"/>
    <dgm:cxn modelId="{222100CF-A207-457F-B770-5F2ED6338CCC}" type="presParOf" srcId="{EC78B21D-E189-42B8-900C-CCB195CA92BF}" destId="{AAB8FEDB-5F95-4E8B-B57B-D0CC5F5552C0}" srcOrd="1" destOrd="0" presId="urn:microsoft.com/office/officeart/2005/8/layout/hierarchy1"/>
    <dgm:cxn modelId="{CB766294-59B5-4ABB-B999-025CFFF337D6}" type="presParOf" srcId="{F0197FF9-8F05-410C-AB7C-09F6FC1B8F60}" destId="{7AE36044-02F7-4DDB-9CE5-5BC8E0FDE024}" srcOrd="1" destOrd="0" presId="urn:microsoft.com/office/officeart/2005/8/layout/hierarchy1"/>
    <dgm:cxn modelId="{96962FBF-A981-4446-A358-D9E0B31D94C2}" type="presParOf" srcId="{7AE36044-02F7-4DDB-9CE5-5BC8E0FDE024}" destId="{293C79F3-6D94-47B2-9D1B-19413742484F}" srcOrd="0" destOrd="0" presId="urn:microsoft.com/office/officeart/2005/8/layout/hierarchy1"/>
    <dgm:cxn modelId="{09091662-687C-4940-B2C7-A4C653DCBAE0}" type="presParOf" srcId="{7AE36044-02F7-4DDB-9CE5-5BC8E0FDE024}" destId="{EDC9C384-51F2-4C6B-BCA2-AB45B6F3BE6B}" srcOrd="1" destOrd="0" presId="urn:microsoft.com/office/officeart/2005/8/layout/hierarchy1"/>
    <dgm:cxn modelId="{886F7657-6BCB-453D-9936-CD5CABF22DE5}" type="presParOf" srcId="{EDC9C384-51F2-4C6B-BCA2-AB45B6F3BE6B}" destId="{82EB0B31-454F-4297-A0DF-D051878668A1}" srcOrd="0" destOrd="0" presId="urn:microsoft.com/office/officeart/2005/8/layout/hierarchy1"/>
    <dgm:cxn modelId="{9BC11ED0-6FF7-4884-A549-0B5D1248CD9C}" type="presParOf" srcId="{82EB0B31-454F-4297-A0DF-D051878668A1}" destId="{E2C9A2F0-8864-410F-AD09-C5FE3A6045B1}" srcOrd="0" destOrd="0" presId="urn:microsoft.com/office/officeart/2005/8/layout/hierarchy1"/>
    <dgm:cxn modelId="{733A7336-883E-49A1-8004-FA0D84184B89}" type="presParOf" srcId="{82EB0B31-454F-4297-A0DF-D051878668A1}" destId="{CE6976A7-8A83-42F3-99EC-76257724CD61}" srcOrd="1" destOrd="0" presId="urn:microsoft.com/office/officeart/2005/8/layout/hierarchy1"/>
    <dgm:cxn modelId="{0E3A1FD7-4F7F-49E6-9CF0-A12BED1B3C65}" type="presParOf" srcId="{EDC9C384-51F2-4C6B-BCA2-AB45B6F3BE6B}" destId="{DC6375D9-EAE1-400E-8020-D1DCCDE4DEE4}" srcOrd="1" destOrd="0" presId="urn:microsoft.com/office/officeart/2005/8/layout/hierarchy1"/>
    <dgm:cxn modelId="{A43F3C5A-9DE0-4005-B018-D107A0A9B670}" type="presParOf" srcId="{1FFA24A3-4B4B-49F6-82BE-11F6415E707C}" destId="{D9D92BA1-2BDF-4C34-8072-15AE72CFC267}" srcOrd="2" destOrd="0" presId="urn:microsoft.com/office/officeart/2005/8/layout/hierarchy1"/>
    <dgm:cxn modelId="{EA12C68C-D047-4EF1-8B43-7537E7A1FD11}" type="presParOf" srcId="{1FFA24A3-4B4B-49F6-82BE-11F6415E707C}" destId="{F02CB911-442E-44DF-999F-8AC40D790790}" srcOrd="3" destOrd="0" presId="urn:microsoft.com/office/officeart/2005/8/layout/hierarchy1"/>
    <dgm:cxn modelId="{1A0F2942-DD39-40BA-9CFF-C7206B96CF6D}" type="presParOf" srcId="{F02CB911-442E-44DF-999F-8AC40D790790}" destId="{7BE9309B-027F-48AC-B42A-49F9574E95C4}" srcOrd="0" destOrd="0" presId="urn:microsoft.com/office/officeart/2005/8/layout/hierarchy1"/>
    <dgm:cxn modelId="{B11790CF-405A-4D24-B65E-06B2E8F51E99}" type="presParOf" srcId="{7BE9309B-027F-48AC-B42A-49F9574E95C4}" destId="{1075BAE8-DECF-4F09-8044-CDADEA79BE12}" srcOrd="0" destOrd="0" presId="urn:microsoft.com/office/officeart/2005/8/layout/hierarchy1"/>
    <dgm:cxn modelId="{F8DFAD9C-33F5-44C1-8C2E-10363B48FB00}" type="presParOf" srcId="{7BE9309B-027F-48AC-B42A-49F9574E95C4}" destId="{3AC9D0C1-6787-43FC-81ED-50C8BE981BE5}" srcOrd="1" destOrd="0" presId="urn:microsoft.com/office/officeart/2005/8/layout/hierarchy1"/>
    <dgm:cxn modelId="{0CAF14E6-BA20-4770-8797-F2377C533461}" type="presParOf" srcId="{F02CB911-442E-44DF-999F-8AC40D790790}" destId="{E81C28FC-3713-4ABE-A3A5-90617325B851}" srcOrd="1" destOrd="0" presId="urn:microsoft.com/office/officeart/2005/8/layout/hierarchy1"/>
    <dgm:cxn modelId="{ADCF28B5-BE95-4718-BE67-7D69353974E9}" type="presParOf" srcId="{E81C28FC-3713-4ABE-A3A5-90617325B851}" destId="{5360D985-A590-4C16-8155-234B2B41A724}" srcOrd="0" destOrd="0" presId="urn:microsoft.com/office/officeart/2005/8/layout/hierarchy1"/>
    <dgm:cxn modelId="{9091D045-8882-4A4C-9DC8-4EECD8E1D67F}" type="presParOf" srcId="{E81C28FC-3713-4ABE-A3A5-90617325B851}" destId="{CF40792B-F4ED-4DF7-88A0-DBFECFFBD4DB}" srcOrd="1" destOrd="0" presId="urn:microsoft.com/office/officeart/2005/8/layout/hierarchy1"/>
    <dgm:cxn modelId="{F795B2E7-0382-41FD-ADFE-F91FB36DD626}" type="presParOf" srcId="{CF40792B-F4ED-4DF7-88A0-DBFECFFBD4DB}" destId="{CF242134-74F3-4079-B52F-1F8D214F302C}" srcOrd="0" destOrd="0" presId="urn:microsoft.com/office/officeart/2005/8/layout/hierarchy1"/>
    <dgm:cxn modelId="{E3059518-55B9-4AB0-80ED-A938D8141194}" type="presParOf" srcId="{CF242134-74F3-4079-B52F-1F8D214F302C}" destId="{5A063764-777C-4188-B47A-89D64EFDBD31}" srcOrd="0" destOrd="0" presId="urn:microsoft.com/office/officeart/2005/8/layout/hierarchy1"/>
    <dgm:cxn modelId="{7CA1B784-32E8-416E-812A-99AE2F5E65C6}" type="presParOf" srcId="{CF242134-74F3-4079-B52F-1F8D214F302C}" destId="{2BEF228D-3471-4C52-B267-58B34F4D81EE}" srcOrd="1" destOrd="0" presId="urn:microsoft.com/office/officeart/2005/8/layout/hierarchy1"/>
    <dgm:cxn modelId="{03187463-40C6-4D6F-87C0-B19E39053271}" type="presParOf" srcId="{CF40792B-F4ED-4DF7-88A0-DBFECFFBD4DB}" destId="{8D8BE2E9-FE33-4AD5-AB6A-9B0B20795F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C25B53-5710-4F60-91EE-38C659FA7060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048BEC6-EF8A-4156-B856-DEAFB134F88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Заведующий МБДОУ </a:t>
          </a:r>
        </a:p>
        <a:p>
          <a:endParaRPr lang="ru-RU" sz="1900" dirty="0"/>
        </a:p>
      </dgm:t>
    </dgm:pt>
    <dgm:pt modelId="{EF133CEC-F78D-460B-8DDE-83B03D664AFB}" type="parTrans" cxnId="{7C339A74-2127-4210-A412-645D936ACCAB}">
      <dgm:prSet/>
      <dgm:spPr/>
      <dgm:t>
        <a:bodyPr/>
        <a:lstStyle/>
        <a:p>
          <a:endParaRPr lang="ru-RU"/>
        </a:p>
      </dgm:t>
    </dgm:pt>
    <dgm:pt modelId="{6EE0DE9C-BCA3-44AF-989A-2C390823B06A}" type="sibTrans" cxnId="{7C339A74-2127-4210-A412-645D936ACCAB}">
      <dgm:prSet/>
      <dgm:spPr/>
      <dgm:t>
        <a:bodyPr/>
        <a:lstStyle/>
        <a:p>
          <a:endParaRPr lang="ru-RU"/>
        </a:p>
      </dgm:t>
    </dgm:pt>
    <dgm:pt modelId="{BC381A83-CE7E-4150-BB21-F72AD48CCD1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группа</a:t>
          </a:r>
          <a:endParaRPr lang="ru-RU" sz="2400" dirty="0">
            <a:solidFill>
              <a:schemeClr val="tx1"/>
            </a:solidFill>
          </a:endParaRPr>
        </a:p>
      </dgm:t>
    </dgm:pt>
    <dgm:pt modelId="{8C11E035-F7C4-4FE0-B1FC-E6CA29D62129}" type="parTrans" cxnId="{6B7AEE4B-BC9E-462D-BD1D-5D7D8D321745}">
      <dgm:prSet/>
      <dgm:spPr/>
      <dgm:t>
        <a:bodyPr/>
        <a:lstStyle/>
        <a:p>
          <a:endParaRPr lang="ru-RU"/>
        </a:p>
      </dgm:t>
    </dgm:pt>
    <dgm:pt modelId="{ECA74FDF-C9C6-4428-83DA-7B12A6D468ED}" type="sibTrans" cxnId="{6B7AEE4B-BC9E-462D-BD1D-5D7D8D321745}">
      <dgm:prSet/>
      <dgm:spPr/>
      <dgm:t>
        <a:bodyPr/>
        <a:lstStyle/>
        <a:p>
          <a:endParaRPr lang="ru-RU"/>
        </a:p>
      </dgm:t>
    </dgm:pt>
    <dgm:pt modelId="{AE89F195-EE15-4324-8A8A-4D55F1410BF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воспитатель МБДОУ</a:t>
          </a:r>
          <a:endParaRPr lang="ru-RU" sz="2000" dirty="0">
            <a:solidFill>
              <a:schemeClr val="tx1"/>
            </a:solidFill>
          </a:endParaRPr>
        </a:p>
      </dgm:t>
    </dgm:pt>
    <dgm:pt modelId="{3BB3B5A6-CA4A-47DB-8A51-4347B5F1891D}" type="parTrans" cxnId="{2E96C07A-A91B-49E4-B892-044C85280298}">
      <dgm:prSet/>
      <dgm:spPr/>
      <dgm:t>
        <a:bodyPr/>
        <a:lstStyle/>
        <a:p>
          <a:endParaRPr lang="ru-RU"/>
        </a:p>
      </dgm:t>
    </dgm:pt>
    <dgm:pt modelId="{248D773E-3DFC-4772-B1D8-801F8803612D}" type="sibTrans" cxnId="{2E96C07A-A91B-49E4-B892-044C85280298}">
      <dgm:prSet/>
      <dgm:spPr/>
      <dgm:t>
        <a:bodyPr/>
        <a:lstStyle/>
        <a:p>
          <a:endParaRPr lang="ru-RU"/>
        </a:p>
      </dgm:t>
    </dgm:pt>
    <dgm:pt modelId="{E5E4B610-97F5-4971-8E99-C278B3B205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МБДОУ</a:t>
          </a:r>
          <a:endParaRPr lang="ru-RU" sz="2000" dirty="0">
            <a:solidFill>
              <a:schemeClr val="tx1"/>
            </a:solidFill>
          </a:endParaRPr>
        </a:p>
      </dgm:t>
    </dgm:pt>
    <dgm:pt modelId="{E8830323-DC4C-4E31-B6BF-BF85E18229A0}" type="parTrans" cxnId="{EA1F903B-8B9D-4348-8AEB-0B85D1269A61}">
      <dgm:prSet/>
      <dgm:spPr/>
      <dgm:t>
        <a:bodyPr/>
        <a:lstStyle/>
        <a:p>
          <a:endParaRPr lang="ru-RU"/>
        </a:p>
      </dgm:t>
    </dgm:pt>
    <dgm:pt modelId="{F5BF63BC-4F14-425A-B5ED-AFF2321D0A4A}" type="sibTrans" cxnId="{EA1F903B-8B9D-4348-8AEB-0B85D1269A61}">
      <dgm:prSet/>
      <dgm:spPr/>
      <dgm:t>
        <a:bodyPr/>
        <a:lstStyle/>
        <a:p>
          <a:endParaRPr lang="ru-RU"/>
        </a:p>
      </dgm:t>
    </dgm:pt>
    <dgm:pt modelId="{BDF1F04F-DE2B-45FB-9A64-09DF1BA10260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партнеры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(ХК ИРО, 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образования)</a:t>
          </a:r>
          <a:endParaRPr lang="ru-RU" sz="2000" dirty="0">
            <a:solidFill>
              <a:schemeClr val="tx1"/>
            </a:solidFill>
          </a:endParaRPr>
        </a:p>
      </dgm:t>
    </dgm:pt>
    <dgm:pt modelId="{77013921-9BFC-4269-B355-7611098E7A80}" type="parTrans" cxnId="{0F70500B-8377-4CA5-965F-A38DB6B6692F}">
      <dgm:prSet/>
      <dgm:spPr/>
      <dgm:t>
        <a:bodyPr/>
        <a:lstStyle/>
        <a:p>
          <a:endParaRPr lang="ru-RU"/>
        </a:p>
      </dgm:t>
    </dgm:pt>
    <dgm:pt modelId="{3D67560B-BB33-4A99-82EB-A3073CE2397B}" type="sibTrans" cxnId="{0F70500B-8377-4CA5-965F-A38DB6B6692F}">
      <dgm:prSet/>
      <dgm:spPr/>
      <dgm:t>
        <a:bodyPr/>
        <a:lstStyle/>
        <a:p>
          <a:endParaRPr lang="ru-RU"/>
        </a:p>
      </dgm:t>
    </dgm:pt>
    <dgm:pt modelId="{5F727142-EA84-4AAD-AC8F-0E5E2F3AC913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социальные партнёры, родители (законные представители)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9EECC-52D5-4139-B56B-C685065E0FFA}" type="parTrans" cxnId="{01E75A9A-3D70-4D63-A484-D976DAE5BD0E}">
      <dgm:prSet/>
      <dgm:spPr/>
      <dgm:t>
        <a:bodyPr/>
        <a:lstStyle/>
        <a:p>
          <a:endParaRPr lang="ru-RU"/>
        </a:p>
      </dgm:t>
    </dgm:pt>
    <dgm:pt modelId="{33DFDC95-2D08-404D-B99A-E57DC3C06337}" type="sibTrans" cxnId="{01E75A9A-3D70-4D63-A484-D976DAE5BD0E}">
      <dgm:prSet/>
      <dgm:spPr/>
      <dgm:t>
        <a:bodyPr/>
        <a:lstStyle/>
        <a:p>
          <a:endParaRPr lang="ru-RU"/>
        </a:p>
      </dgm:t>
    </dgm:pt>
    <dgm:pt modelId="{F6B71CCB-E1BB-4DCD-B795-AA769E0E97A7}" type="pres">
      <dgm:prSet presAssocID="{DCC25B53-5710-4F60-91EE-38C659FA70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FCE8CA-D1CE-4300-A513-E8D0444340FC}" type="pres">
      <dgm:prSet presAssocID="{0048BEC6-EF8A-4156-B856-DEAFB134F88D}" presName="vertOne" presStyleCnt="0"/>
      <dgm:spPr/>
    </dgm:pt>
    <dgm:pt modelId="{50ABE29D-F49E-483E-98DE-B7EBB4C5C54E}" type="pres">
      <dgm:prSet presAssocID="{0048BEC6-EF8A-4156-B856-DEAFB134F88D}" presName="txOne" presStyleLbl="node0" presStyleIdx="0" presStyleCnt="1" custScaleY="38637" custLinFactNeighborX="-4923" custLinFactNeighborY="29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233FDB-8F42-474F-BEFE-B5B22A080EE1}" type="pres">
      <dgm:prSet presAssocID="{0048BEC6-EF8A-4156-B856-DEAFB134F88D}" presName="parTransOne" presStyleCnt="0"/>
      <dgm:spPr/>
    </dgm:pt>
    <dgm:pt modelId="{8ED9507E-959D-4DE5-A8D5-4A9F3CD54EB9}" type="pres">
      <dgm:prSet presAssocID="{0048BEC6-EF8A-4156-B856-DEAFB134F88D}" presName="horzOne" presStyleCnt="0"/>
      <dgm:spPr/>
    </dgm:pt>
    <dgm:pt modelId="{389DAB4D-DE5D-4889-9B0C-7C946431ECDD}" type="pres">
      <dgm:prSet presAssocID="{BC381A83-CE7E-4150-BB21-F72AD48CCD1E}" presName="vertTwo" presStyleCnt="0"/>
      <dgm:spPr/>
    </dgm:pt>
    <dgm:pt modelId="{B0953F12-22C7-4E88-8058-56DF771BCDF8}" type="pres">
      <dgm:prSet presAssocID="{BC381A83-CE7E-4150-BB21-F72AD48CCD1E}" presName="txTwo" presStyleLbl="node2" presStyleIdx="0" presStyleCnt="2" custScaleY="66009" custLinFactNeighborX="3802" custLinFactNeighborY="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1CC0E0-953A-42E2-B0E5-8EAFDC4041C3}" type="pres">
      <dgm:prSet presAssocID="{BC381A83-CE7E-4150-BB21-F72AD48CCD1E}" presName="parTransTwo" presStyleCnt="0"/>
      <dgm:spPr/>
    </dgm:pt>
    <dgm:pt modelId="{524389F5-8A4C-4C77-8B6C-853B274EA7D5}" type="pres">
      <dgm:prSet presAssocID="{BC381A83-CE7E-4150-BB21-F72AD48CCD1E}" presName="horzTwo" presStyleCnt="0"/>
      <dgm:spPr/>
    </dgm:pt>
    <dgm:pt modelId="{E1010C5D-2BB9-4B21-827B-C82C49665854}" type="pres">
      <dgm:prSet presAssocID="{AE89F195-EE15-4324-8A8A-4D55F1410BF5}" presName="vertThree" presStyleCnt="0"/>
      <dgm:spPr/>
    </dgm:pt>
    <dgm:pt modelId="{EA9FBA5B-091B-4B7B-AC7A-5CE165382F6D}" type="pres">
      <dgm:prSet presAssocID="{AE89F195-EE15-4324-8A8A-4D55F1410BF5}" presName="txThree" presStyleLbl="node3" presStyleIdx="0" presStyleCnt="3" custScaleX="32569" custScaleY="57543" custLinFactNeighborX="21318" custLinFactNeighborY="10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D9D1E-6F1C-49CF-9324-C07972EAC13E}" type="pres">
      <dgm:prSet presAssocID="{AE89F195-EE15-4324-8A8A-4D55F1410BF5}" presName="horzThree" presStyleCnt="0"/>
      <dgm:spPr/>
    </dgm:pt>
    <dgm:pt modelId="{EB3E8802-226B-43DC-BC9F-6276F649BFBA}" type="pres">
      <dgm:prSet presAssocID="{248D773E-3DFC-4772-B1D8-801F8803612D}" presName="sibSpaceThree" presStyleCnt="0"/>
      <dgm:spPr/>
    </dgm:pt>
    <dgm:pt modelId="{685C78AE-67A4-4966-95FF-F4E9F00E6724}" type="pres">
      <dgm:prSet presAssocID="{E5E4B610-97F5-4971-8E99-C278B3B205DF}" presName="vertThree" presStyleCnt="0"/>
      <dgm:spPr/>
    </dgm:pt>
    <dgm:pt modelId="{43339DF6-E1B9-4A47-9FAF-D55368DA8DC2}" type="pres">
      <dgm:prSet presAssocID="{E5E4B610-97F5-4971-8E99-C278B3B205DF}" presName="txThree" presStyleLbl="node3" presStyleIdx="1" presStyleCnt="3" custScaleX="32210" custScaleY="58319" custLinFactNeighborX="18365" custLinFactNeighborY="24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5FC060-2ADA-4319-8CA4-9767CF16F557}" type="pres">
      <dgm:prSet presAssocID="{E5E4B610-97F5-4971-8E99-C278B3B205DF}" presName="horzThree" presStyleCnt="0"/>
      <dgm:spPr/>
    </dgm:pt>
    <dgm:pt modelId="{F810B737-7DAD-4222-91AC-B2DF0694F70A}" type="pres">
      <dgm:prSet presAssocID="{ECA74FDF-C9C6-4428-83DA-7B12A6D468ED}" presName="sibSpaceTwo" presStyleCnt="0"/>
      <dgm:spPr/>
    </dgm:pt>
    <dgm:pt modelId="{75DF55BF-DC58-4EB9-A5D5-1364CD951053}" type="pres">
      <dgm:prSet presAssocID="{BDF1F04F-DE2B-45FB-9A64-09DF1BA10260}" presName="vertTwo" presStyleCnt="0"/>
      <dgm:spPr/>
    </dgm:pt>
    <dgm:pt modelId="{4D055786-6B6A-4BC1-A2B7-8582FCCF613B}" type="pres">
      <dgm:prSet presAssocID="{BDF1F04F-DE2B-45FB-9A64-09DF1BA10260}" presName="txTwo" presStyleLbl="node2" presStyleIdx="1" presStyleCnt="2" custScaleX="63395" custScaleY="57795" custLinFactNeighborX="-528" custLinFactNeighborY="3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1C2B4C-2D17-463A-830B-EAAC557417AE}" type="pres">
      <dgm:prSet presAssocID="{BDF1F04F-DE2B-45FB-9A64-09DF1BA10260}" presName="parTransTwo" presStyleCnt="0"/>
      <dgm:spPr/>
    </dgm:pt>
    <dgm:pt modelId="{3B125846-EA2E-4303-BEBC-3DE95E6F08DF}" type="pres">
      <dgm:prSet presAssocID="{BDF1F04F-DE2B-45FB-9A64-09DF1BA10260}" presName="horzTwo" presStyleCnt="0"/>
      <dgm:spPr/>
    </dgm:pt>
    <dgm:pt modelId="{EBBF08E5-DE56-432F-B806-4877A3A24AEE}" type="pres">
      <dgm:prSet presAssocID="{5F727142-EA84-4AAD-AC8F-0E5E2F3AC913}" presName="vertThree" presStyleCnt="0"/>
      <dgm:spPr/>
    </dgm:pt>
    <dgm:pt modelId="{AEDA2239-F0D1-4EDD-B676-17EE7FED2047}" type="pres">
      <dgm:prSet presAssocID="{5F727142-EA84-4AAD-AC8F-0E5E2F3AC913}" presName="txThree" presStyleLbl="node3" presStyleIdx="2" presStyleCnt="3" custScaleX="63113" custScaleY="66848" custLinFactNeighborX="13" custLinFactNeighborY="7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933BC1-56D7-4CA2-8E64-D79D49994B79}" type="pres">
      <dgm:prSet presAssocID="{5F727142-EA84-4AAD-AC8F-0E5E2F3AC913}" presName="horzThree" presStyleCnt="0"/>
      <dgm:spPr/>
    </dgm:pt>
  </dgm:ptLst>
  <dgm:cxnLst>
    <dgm:cxn modelId="{EA1F903B-8B9D-4348-8AEB-0B85D1269A61}" srcId="{BC381A83-CE7E-4150-BB21-F72AD48CCD1E}" destId="{E5E4B610-97F5-4971-8E99-C278B3B205DF}" srcOrd="1" destOrd="0" parTransId="{E8830323-DC4C-4E31-B6BF-BF85E18229A0}" sibTransId="{F5BF63BC-4F14-425A-B5ED-AFF2321D0A4A}"/>
    <dgm:cxn modelId="{916F6C77-8DAE-4E38-B1F7-14176642AA75}" type="presOf" srcId="{DCC25B53-5710-4F60-91EE-38C659FA7060}" destId="{F6B71CCB-E1BB-4DCD-B795-AA769E0E97A7}" srcOrd="0" destOrd="0" presId="urn:microsoft.com/office/officeart/2005/8/layout/hierarchy4"/>
    <dgm:cxn modelId="{6B7AEE4B-BC9E-462D-BD1D-5D7D8D321745}" srcId="{0048BEC6-EF8A-4156-B856-DEAFB134F88D}" destId="{BC381A83-CE7E-4150-BB21-F72AD48CCD1E}" srcOrd="0" destOrd="0" parTransId="{8C11E035-F7C4-4FE0-B1FC-E6CA29D62129}" sibTransId="{ECA74FDF-C9C6-4428-83DA-7B12A6D468ED}"/>
    <dgm:cxn modelId="{6F1782F5-E208-4A86-AF2F-498DB6DEC6E5}" type="presOf" srcId="{BDF1F04F-DE2B-45FB-9A64-09DF1BA10260}" destId="{4D055786-6B6A-4BC1-A2B7-8582FCCF613B}" srcOrd="0" destOrd="0" presId="urn:microsoft.com/office/officeart/2005/8/layout/hierarchy4"/>
    <dgm:cxn modelId="{0F70500B-8377-4CA5-965F-A38DB6B6692F}" srcId="{0048BEC6-EF8A-4156-B856-DEAFB134F88D}" destId="{BDF1F04F-DE2B-45FB-9A64-09DF1BA10260}" srcOrd="1" destOrd="0" parTransId="{77013921-9BFC-4269-B355-7611098E7A80}" sibTransId="{3D67560B-BB33-4A99-82EB-A3073CE2397B}"/>
    <dgm:cxn modelId="{8A5BCACE-5AA1-4866-B5F7-A2A672F83910}" type="presOf" srcId="{E5E4B610-97F5-4971-8E99-C278B3B205DF}" destId="{43339DF6-E1B9-4A47-9FAF-D55368DA8DC2}" srcOrd="0" destOrd="0" presId="urn:microsoft.com/office/officeart/2005/8/layout/hierarchy4"/>
    <dgm:cxn modelId="{7C339A74-2127-4210-A412-645D936ACCAB}" srcId="{DCC25B53-5710-4F60-91EE-38C659FA7060}" destId="{0048BEC6-EF8A-4156-B856-DEAFB134F88D}" srcOrd="0" destOrd="0" parTransId="{EF133CEC-F78D-460B-8DDE-83B03D664AFB}" sibTransId="{6EE0DE9C-BCA3-44AF-989A-2C390823B06A}"/>
    <dgm:cxn modelId="{2E96C07A-A91B-49E4-B892-044C85280298}" srcId="{BC381A83-CE7E-4150-BB21-F72AD48CCD1E}" destId="{AE89F195-EE15-4324-8A8A-4D55F1410BF5}" srcOrd="0" destOrd="0" parTransId="{3BB3B5A6-CA4A-47DB-8A51-4347B5F1891D}" sibTransId="{248D773E-3DFC-4772-B1D8-801F8803612D}"/>
    <dgm:cxn modelId="{3C5CD323-62FE-48E7-9A37-35064EE12861}" type="presOf" srcId="{5F727142-EA84-4AAD-AC8F-0E5E2F3AC913}" destId="{AEDA2239-F0D1-4EDD-B676-17EE7FED2047}" srcOrd="0" destOrd="0" presId="urn:microsoft.com/office/officeart/2005/8/layout/hierarchy4"/>
    <dgm:cxn modelId="{9C756BC2-05AE-454F-AB27-E7CD93C343D4}" type="presOf" srcId="{0048BEC6-EF8A-4156-B856-DEAFB134F88D}" destId="{50ABE29D-F49E-483E-98DE-B7EBB4C5C54E}" srcOrd="0" destOrd="0" presId="urn:microsoft.com/office/officeart/2005/8/layout/hierarchy4"/>
    <dgm:cxn modelId="{01E75A9A-3D70-4D63-A484-D976DAE5BD0E}" srcId="{BDF1F04F-DE2B-45FB-9A64-09DF1BA10260}" destId="{5F727142-EA84-4AAD-AC8F-0E5E2F3AC913}" srcOrd="0" destOrd="0" parTransId="{ACC9EECC-52D5-4139-B56B-C685065E0FFA}" sibTransId="{33DFDC95-2D08-404D-B99A-E57DC3C06337}"/>
    <dgm:cxn modelId="{B530C0A9-932B-4D80-982B-5B4D0641DD85}" type="presOf" srcId="{AE89F195-EE15-4324-8A8A-4D55F1410BF5}" destId="{EA9FBA5B-091B-4B7B-AC7A-5CE165382F6D}" srcOrd="0" destOrd="0" presId="urn:microsoft.com/office/officeart/2005/8/layout/hierarchy4"/>
    <dgm:cxn modelId="{58FE49FF-23CE-4BB7-A8E7-E66027593C5B}" type="presOf" srcId="{BC381A83-CE7E-4150-BB21-F72AD48CCD1E}" destId="{B0953F12-22C7-4E88-8058-56DF771BCDF8}" srcOrd="0" destOrd="0" presId="urn:microsoft.com/office/officeart/2005/8/layout/hierarchy4"/>
    <dgm:cxn modelId="{20493167-3AC7-478D-ABC6-6430D6782210}" type="presParOf" srcId="{F6B71CCB-E1BB-4DCD-B795-AA769E0E97A7}" destId="{8CFCE8CA-D1CE-4300-A513-E8D0444340FC}" srcOrd="0" destOrd="0" presId="urn:microsoft.com/office/officeart/2005/8/layout/hierarchy4"/>
    <dgm:cxn modelId="{04F5BB56-C3D5-4ADA-B5A8-883E665CA76A}" type="presParOf" srcId="{8CFCE8CA-D1CE-4300-A513-E8D0444340FC}" destId="{50ABE29D-F49E-483E-98DE-B7EBB4C5C54E}" srcOrd="0" destOrd="0" presId="urn:microsoft.com/office/officeart/2005/8/layout/hierarchy4"/>
    <dgm:cxn modelId="{7F007153-142B-4215-855A-100CAC5D1806}" type="presParOf" srcId="{8CFCE8CA-D1CE-4300-A513-E8D0444340FC}" destId="{D8233FDB-8F42-474F-BEFE-B5B22A080EE1}" srcOrd="1" destOrd="0" presId="urn:microsoft.com/office/officeart/2005/8/layout/hierarchy4"/>
    <dgm:cxn modelId="{274EF0E2-E0C7-4671-B218-44B99C5E3718}" type="presParOf" srcId="{8CFCE8CA-D1CE-4300-A513-E8D0444340FC}" destId="{8ED9507E-959D-4DE5-A8D5-4A9F3CD54EB9}" srcOrd="2" destOrd="0" presId="urn:microsoft.com/office/officeart/2005/8/layout/hierarchy4"/>
    <dgm:cxn modelId="{65D17A0C-9FCE-4790-944D-933F2177B7A3}" type="presParOf" srcId="{8ED9507E-959D-4DE5-A8D5-4A9F3CD54EB9}" destId="{389DAB4D-DE5D-4889-9B0C-7C946431ECDD}" srcOrd="0" destOrd="0" presId="urn:microsoft.com/office/officeart/2005/8/layout/hierarchy4"/>
    <dgm:cxn modelId="{D82C182B-E634-44D9-9658-209772013DC3}" type="presParOf" srcId="{389DAB4D-DE5D-4889-9B0C-7C946431ECDD}" destId="{B0953F12-22C7-4E88-8058-56DF771BCDF8}" srcOrd="0" destOrd="0" presId="urn:microsoft.com/office/officeart/2005/8/layout/hierarchy4"/>
    <dgm:cxn modelId="{51689393-FA19-4F97-A31F-3170D9BF0D72}" type="presParOf" srcId="{389DAB4D-DE5D-4889-9B0C-7C946431ECDD}" destId="{8E1CC0E0-953A-42E2-B0E5-8EAFDC4041C3}" srcOrd="1" destOrd="0" presId="urn:microsoft.com/office/officeart/2005/8/layout/hierarchy4"/>
    <dgm:cxn modelId="{31773F42-C5F5-4FCE-8EDC-B34C3F3DC901}" type="presParOf" srcId="{389DAB4D-DE5D-4889-9B0C-7C946431ECDD}" destId="{524389F5-8A4C-4C77-8B6C-853B274EA7D5}" srcOrd="2" destOrd="0" presId="urn:microsoft.com/office/officeart/2005/8/layout/hierarchy4"/>
    <dgm:cxn modelId="{B813DD87-94C6-489B-B6B2-192C5A37A557}" type="presParOf" srcId="{524389F5-8A4C-4C77-8B6C-853B274EA7D5}" destId="{E1010C5D-2BB9-4B21-827B-C82C49665854}" srcOrd="0" destOrd="0" presId="urn:microsoft.com/office/officeart/2005/8/layout/hierarchy4"/>
    <dgm:cxn modelId="{2E64C994-28DD-42AB-88CE-AA1FE9A1713A}" type="presParOf" srcId="{E1010C5D-2BB9-4B21-827B-C82C49665854}" destId="{EA9FBA5B-091B-4B7B-AC7A-5CE165382F6D}" srcOrd="0" destOrd="0" presId="urn:microsoft.com/office/officeart/2005/8/layout/hierarchy4"/>
    <dgm:cxn modelId="{CF0E26A2-32FD-4887-917C-153F29C3BFFF}" type="presParOf" srcId="{E1010C5D-2BB9-4B21-827B-C82C49665854}" destId="{8BFD9D1E-6F1C-49CF-9324-C07972EAC13E}" srcOrd="1" destOrd="0" presId="urn:microsoft.com/office/officeart/2005/8/layout/hierarchy4"/>
    <dgm:cxn modelId="{7916DD50-16E3-471D-AB3B-E7C58B2D1229}" type="presParOf" srcId="{524389F5-8A4C-4C77-8B6C-853B274EA7D5}" destId="{EB3E8802-226B-43DC-BC9F-6276F649BFBA}" srcOrd="1" destOrd="0" presId="urn:microsoft.com/office/officeart/2005/8/layout/hierarchy4"/>
    <dgm:cxn modelId="{6ED7C6DC-64CB-43A0-89CB-DD768FD62C34}" type="presParOf" srcId="{524389F5-8A4C-4C77-8B6C-853B274EA7D5}" destId="{685C78AE-67A4-4966-95FF-F4E9F00E6724}" srcOrd="2" destOrd="0" presId="urn:microsoft.com/office/officeart/2005/8/layout/hierarchy4"/>
    <dgm:cxn modelId="{3F6C52FB-411B-4C98-A65B-C5FAA75265F3}" type="presParOf" srcId="{685C78AE-67A4-4966-95FF-F4E9F00E6724}" destId="{43339DF6-E1B9-4A47-9FAF-D55368DA8DC2}" srcOrd="0" destOrd="0" presId="urn:microsoft.com/office/officeart/2005/8/layout/hierarchy4"/>
    <dgm:cxn modelId="{71CAAED1-073F-4E6E-9AC1-5DAC4D8E7D49}" type="presParOf" srcId="{685C78AE-67A4-4966-95FF-F4E9F00E6724}" destId="{205FC060-2ADA-4319-8CA4-9767CF16F557}" srcOrd="1" destOrd="0" presId="urn:microsoft.com/office/officeart/2005/8/layout/hierarchy4"/>
    <dgm:cxn modelId="{AE18A28A-D06D-416A-A834-8C1B7931317F}" type="presParOf" srcId="{8ED9507E-959D-4DE5-A8D5-4A9F3CD54EB9}" destId="{F810B737-7DAD-4222-91AC-B2DF0694F70A}" srcOrd="1" destOrd="0" presId="urn:microsoft.com/office/officeart/2005/8/layout/hierarchy4"/>
    <dgm:cxn modelId="{3D94F1A1-8F67-49C8-A5E4-8B5ACBB7285D}" type="presParOf" srcId="{8ED9507E-959D-4DE5-A8D5-4A9F3CD54EB9}" destId="{75DF55BF-DC58-4EB9-A5D5-1364CD951053}" srcOrd="2" destOrd="0" presId="urn:microsoft.com/office/officeart/2005/8/layout/hierarchy4"/>
    <dgm:cxn modelId="{0A1D0C5E-3C32-4DDA-A793-1008691DEB65}" type="presParOf" srcId="{75DF55BF-DC58-4EB9-A5D5-1364CD951053}" destId="{4D055786-6B6A-4BC1-A2B7-8582FCCF613B}" srcOrd="0" destOrd="0" presId="urn:microsoft.com/office/officeart/2005/8/layout/hierarchy4"/>
    <dgm:cxn modelId="{DC2C969D-B1F1-4819-9DFA-6228511A4BBB}" type="presParOf" srcId="{75DF55BF-DC58-4EB9-A5D5-1364CD951053}" destId="{031C2B4C-2D17-463A-830B-EAAC557417AE}" srcOrd="1" destOrd="0" presId="urn:microsoft.com/office/officeart/2005/8/layout/hierarchy4"/>
    <dgm:cxn modelId="{9B43C949-1D94-4757-B17A-3AA227B7E5CC}" type="presParOf" srcId="{75DF55BF-DC58-4EB9-A5D5-1364CD951053}" destId="{3B125846-EA2E-4303-BEBC-3DE95E6F08DF}" srcOrd="2" destOrd="0" presId="urn:microsoft.com/office/officeart/2005/8/layout/hierarchy4"/>
    <dgm:cxn modelId="{9D06B83D-E5F3-475D-B540-69D5BFB9AD2D}" type="presParOf" srcId="{3B125846-EA2E-4303-BEBC-3DE95E6F08DF}" destId="{EBBF08E5-DE56-432F-B806-4877A3A24AEE}" srcOrd="0" destOrd="0" presId="urn:microsoft.com/office/officeart/2005/8/layout/hierarchy4"/>
    <dgm:cxn modelId="{EFEF9A0E-787F-4F1B-9D34-03A4E05AAF98}" type="presParOf" srcId="{EBBF08E5-DE56-432F-B806-4877A3A24AEE}" destId="{AEDA2239-F0D1-4EDD-B676-17EE7FED2047}" srcOrd="0" destOrd="0" presId="urn:microsoft.com/office/officeart/2005/8/layout/hierarchy4"/>
    <dgm:cxn modelId="{5C3F9CC4-51FB-4710-BC92-E02AC84B4B5A}" type="presParOf" srcId="{EBBF08E5-DE56-432F-B806-4877A3A24AEE}" destId="{DD933BC1-56D7-4CA2-8E64-D79D49994B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C7B7CF-6A85-427E-B4BE-D216B141B20B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4DF92-FBCE-44CE-B06B-51887CF25FEF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</a:t>
          </a:r>
          <a:r>
            <a:rPr lang="ru-RU" sz="1600" spc="33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 дошкольников </a:t>
          </a:r>
          <a:r>
            <a: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разумных экономических потребностей, умению соизмерять потребности с реальными возможностями их удовлетворения.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5ADF3-2829-480F-ACE6-E64BC9D78930}" type="parTrans" cxnId="{4411E41A-CAD9-4547-9C31-59F3C1A9EEB5}">
      <dgm:prSet/>
      <dgm:spPr/>
      <dgm:t>
        <a:bodyPr/>
        <a:lstStyle/>
        <a:p>
          <a:endParaRPr lang="ru-RU"/>
        </a:p>
      </dgm:t>
    </dgm:pt>
    <dgm:pt modelId="{531D6529-604C-4301-9C6D-05B811507BDE}" type="sibTrans" cxnId="{4411E41A-CAD9-4547-9C31-59F3C1A9EEB5}">
      <dgm:prSet/>
      <dgm:spPr/>
      <dgm:t>
        <a:bodyPr/>
        <a:lstStyle/>
        <a:p>
          <a:endParaRPr lang="ru-RU"/>
        </a:p>
      </dgm:t>
    </dgm:pt>
    <dgm:pt modelId="{32CA64F2-74CD-4884-B4E3-D30336EDF053}">
      <dgm:prSet phldrT="[Текст]" phldr="1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3DB9A-DC5D-40DA-AADE-4D1F1EA9E595}" type="parTrans" cxnId="{99EEBBB3-93C0-4868-B35B-9084A5593AD0}">
      <dgm:prSet/>
      <dgm:spPr/>
      <dgm:t>
        <a:bodyPr/>
        <a:lstStyle/>
        <a:p>
          <a:endParaRPr lang="ru-RU"/>
        </a:p>
      </dgm:t>
    </dgm:pt>
    <dgm:pt modelId="{E200BF0C-1629-4D38-B1A0-429706D96ABA}" type="sibTrans" cxnId="{99EEBBB3-93C0-4868-B35B-9084A5593AD0}">
      <dgm:prSet/>
      <dgm:spPr/>
      <dgm:t>
        <a:bodyPr/>
        <a:lstStyle/>
        <a:p>
          <a:endParaRPr lang="ru-RU"/>
        </a:p>
      </dgm:t>
    </dgm:pt>
    <dgm:pt modelId="{9B4E6CC6-6F18-4F10-A107-0038D1E96E6C}">
      <dgm:prSet phldrT="[Текст]" phldr="1"/>
      <dgm:spPr/>
      <dgm:t>
        <a:bodyPr/>
        <a:lstStyle/>
        <a:p>
          <a:endParaRPr lang="ru-RU" sz="1100" dirty="0"/>
        </a:p>
      </dgm:t>
    </dgm:pt>
    <dgm:pt modelId="{53029DAB-9410-4EE6-92B8-CCEFAD72DDBA}" type="parTrans" cxnId="{C3CFDE65-BD1D-4BAC-BD66-7F5272A47AF8}">
      <dgm:prSet/>
      <dgm:spPr/>
      <dgm:t>
        <a:bodyPr/>
        <a:lstStyle/>
        <a:p>
          <a:endParaRPr lang="ru-RU"/>
        </a:p>
      </dgm:t>
    </dgm:pt>
    <dgm:pt modelId="{1B130123-638B-4103-9192-FAF1C9BF47B3}" type="sibTrans" cxnId="{C3CFDE65-BD1D-4BAC-BD66-7F5272A47AF8}">
      <dgm:prSet/>
      <dgm:spPr/>
      <dgm:t>
        <a:bodyPr/>
        <a:lstStyle/>
        <a:p>
          <a:endParaRPr lang="ru-RU"/>
        </a:p>
      </dgm:t>
    </dgm:pt>
    <dgm:pt modelId="{E2CB1C28-521F-4F8A-AAEC-468DAB3F1F63}">
      <dgm:prSet phldrT="[Текст]" custT="1"/>
      <dgm:spPr/>
      <dgm:t>
        <a:bodyPr/>
        <a:lstStyle/>
        <a:p>
          <a:r>
            <a:rPr lang="ru-RU" sz="1600" spc="-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Повысить уровень компетенций и педагогического мастерства по финансово-экономическому и социально-экономическому воспитанию дошкольников </a:t>
          </a:r>
          <a:r>
            <a: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(сделать акцент на его взаимосвязи с нравственным. воспитанием)</a:t>
          </a:r>
          <a:endParaRPr lang="ru-RU" sz="1600" dirty="0"/>
        </a:p>
      </dgm:t>
    </dgm:pt>
    <dgm:pt modelId="{715FDF8C-977E-4C9F-98AC-307592CFDC9B}" type="parTrans" cxnId="{4E607569-CD7E-42A9-8299-3837961EEF2C}">
      <dgm:prSet/>
      <dgm:spPr/>
      <dgm:t>
        <a:bodyPr/>
        <a:lstStyle/>
        <a:p>
          <a:endParaRPr lang="ru-RU"/>
        </a:p>
      </dgm:t>
    </dgm:pt>
    <dgm:pt modelId="{F6A0E1CB-77CF-4DA0-8655-4AD944CCEFB3}" type="sibTrans" cxnId="{4E607569-CD7E-42A9-8299-3837961EEF2C}">
      <dgm:prSet/>
      <dgm:spPr/>
      <dgm:t>
        <a:bodyPr/>
        <a:lstStyle/>
        <a:p>
          <a:endParaRPr lang="ru-RU"/>
        </a:p>
      </dgm:t>
    </dgm:pt>
    <dgm:pt modelId="{1C768426-5840-4F93-A020-CF82020E7BBC}">
      <dgm:prSet phldrT="[Текст]" phldr="1"/>
      <dgm:spPr/>
      <dgm:t>
        <a:bodyPr/>
        <a:lstStyle/>
        <a:p>
          <a:endParaRPr lang="ru-RU" sz="1100" dirty="0"/>
        </a:p>
      </dgm:t>
    </dgm:pt>
    <dgm:pt modelId="{8CDFEE53-D580-419F-8B4E-C6155AC2AD0A}" type="parTrans" cxnId="{6E72C89C-2CF7-46AD-B370-26197F6A57E8}">
      <dgm:prSet/>
      <dgm:spPr/>
      <dgm:t>
        <a:bodyPr/>
        <a:lstStyle/>
        <a:p>
          <a:endParaRPr lang="ru-RU"/>
        </a:p>
      </dgm:t>
    </dgm:pt>
    <dgm:pt modelId="{050854F2-5B4D-490B-A83C-F86857FB2274}" type="sibTrans" cxnId="{6E72C89C-2CF7-46AD-B370-26197F6A57E8}">
      <dgm:prSet/>
      <dgm:spPr/>
      <dgm:t>
        <a:bodyPr/>
        <a:lstStyle/>
        <a:p>
          <a:endParaRPr lang="ru-RU"/>
        </a:p>
      </dgm:t>
    </dgm:pt>
    <dgm:pt modelId="{3DBCCDE5-8341-477F-8F6F-797D3AE8D656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Разработать сборник проблемных и игровых ситуаций, конспектов и сценариев образовательной деятельности для реализации педагогической технологии «Клубный час», направленных на социализацию дошкольников в экономическом образовании.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F55F-200D-48F4-A2D4-B727FBBFCE49}" type="parTrans" cxnId="{EF079810-4517-458D-A055-15132E4CED9B}">
      <dgm:prSet/>
      <dgm:spPr/>
      <dgm:t>
        <a:bodyPr/>
        <a:lstStyle/>
        <a:p>
          <a:endParaRPr lang="ru-RU"/>
        </a:p>
      </dgm:t>
    </dgm:pt>
    <dgm:pt modelId="{A0CC8CF4-65E1-414C-B635-4A143099CEA9}" type="sibTrans" cxnId="{EF079810-4517-458D-A055-15132E4CED9B}">
      <dgm:prSet/>
      <dgm:spPr/>
      <dgm:t>
        <a:bodyPr/>
        <a:lstStyle/>
        <a:p>
          <a:endParaRPr lang="ru-RU"/>
        </a:p>
      </dgm:t>
    </dgm:pt>
    <dgm:pt modelId="{A26D54B0-A56C-4B45-9B8E-1D1036E07A93}">
      <dgm:prSet phldrT="[Текст]" phldr="1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B9290-0E35-4C23-A3FB-1D2A66560504}" type="parTrans" cxnId="{DE3E3A07-D461-49EA-A3D7-FF1519762F63}">
      <dgm:prSet/>
      <dgm:spPr/>
      <dgm:t>
        <a:bodyPr/>
        <a:lstStyle/>
        <a:p>
          <a:endParaRPr lang="ru-RU"/>
        </a:p>
      </dgm:t>
    </dgm:pt>
    <dgm:pt modelId="{223CE430-635D-4A78-B5A6-12595BE922E5}" type="sibTrans" cxnId="{DE3E3A07-D461-49EA-A3D7-FF1519762F63}">
      <dgm:prSet/>
      <dgm:spPr/>
      <dgm:t>
        <a:bodyPr/>
        <a:lstStyle/>
        <a:p>
          <a:endParaRPr lang="ru-RU"/>
        </a:p>
      </dgm:t>
    </dgm:pt>
    <dgm:pt modelId="{275D0E7F-86A2-4544-A4FA-4622249D735F}">
      <dgm:prSet phldrT="[Текст]" phldr="1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82585-7178-48C8-8F1F-4F5E27DE80D3}" type="parTrans" cxnId="{FDD8596A-EF61-446F-834B-CFC3B619A9EC}">
      <dgm:prSet/>
      <dgm:spPr/>
      <dgm:t>
        <a:bodyPr/>
        <a:lstStyle/>
        <a:p>
          <a:endParaRPr lang="ru-RU"/>
        </a:p>
      </dgm:t>
    </dgm:pt>
    <dgm:pt modelId="{399D0273-11A6-4619-9FE6-F5D31BEE6F57}" type="sibTrans" cxnId="{FDD8596A-EF61-446F-834B-CFC3B619A9EC}">
      <dgm:prSet/>
      <dgm:spPr/>
      <dgm:t>
        <a:bodyPr/>
        <a:lstStyle/>
        <a:p>
          <a:endParaRPr lang="ru-RU"/>
        </a:p>
      </dgm:t>
    </dgm:pt>
    <dgm:pt modelId="{F4F918BA-D3AD-4983-9647-7733EE422D18}">
      <dgm:prSet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Организовать просвещение родителей по социально-экономической деятельности детей.</a:t>
          </a:r>
          <a:endParaRPr lang="ru-RU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89E6E33-1D55-491A-8ED3-A2131C1990D7}" type="parTrans" cxnId="{35B99A20-4E34-440B-ADF4-D060404E9D12}">
      <dgm:prSet/>
      <dgm:spPr/>
      <dgm:t>
        <a:bodyPr/>
        <a:lstStyle/>
        <a:p>
          <a:endParaRPr lang="ru-RU"/>
        </a:p>
      </dgm:t>
    </dgm:pt>
    <dgm:pt modelId="{10FC8E8E-3CD7-4B6A-9F6B-9A0F71C5F632}" type="sibTrans" cxnId="{35B99A20-4E34-440B-ADF4-D060404E9D12}">
      <dgm:prSet/>
      <dgm:spPr/>
      <dgm:t>
        <a:bodyPr/>
        <a:lstStyle/>
        <a:p>
          <a:endParaRPr lang="ru-RU"/>
        </a:p>
      </dgm:t>
    </dgm:pt>
    <dgm:pt modelId="{47BD7A1E-C0DB-4E8A-9B3C-13C9BBF47556}" type="pres">
      <dgm:prSet presAssocID="{17C7B7CF-6A85-427E-B4BE-D216B141B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265009-4EE1-48B9-B027-173F6B1F057A}" type="pres">
      <dgm:prSet presAssocID="{C374DF92-FBCE-44CE-B06B-51887CF25FEF}" presName="composite" presStyleCnt="0"/>
      <dgm:spPr/>
    </dgm:pt>
    <dgm:pt modelId="{22500E71-5450-4ACF-988D-2C276091B98E}" type="pres">
      <dgm:prSet presAssocID="{C374DF92-FBCE-44CE-B06B-51887CF25FE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FBB31-26EC-4D22-A0FC-655A51982CFC}" type="pres">
      <dgm:prSet presAssocID="{C374DF92-FBCE-44CE-B06B-51887CF25FEF}" presName="rect2" presStyleLbl="fgImgPlace1" presStyleIdx="0" presStyleCnt="4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BB7A7FB-FA6E-4CD5-B21A-F80789009E0C}" type="pres">
      <dgm:prSet presAssocID="{531D6529-604C-4301-9C6D-05B811507BDE}" presName="sibTrans" presStyleCnt="0"/>
      <dgm:spPr/>
    </dgm:pt>
    <dgm:pt modelId="{F5E161F1-E898-436D-A01D-3E9D6F9A7103}" type="pres">
      <dgm:prSet presAssocID="{E2CB1C28-521F-4F8A-AAEC-468DAB3F1F63}" presName="composite" presStyleCnt="0"/>
      <dgm:spPr/>
    </dgm:pt>
    <dgm:pt modelId="{56C71E85-DF59-4450-8E7D-72D0DDF74A85}" type="pres">
      <dgm:prSet presAssocID="{E2CB1C28-521F-4F8A-AAEC-468DAB3F1F63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28FE1-AF51-4471-957F-8BFF6AB46947}" type="pres">
      <dgm:prSet presAssocID="{E2CB1C28-521F-4F8A-AAEC-468DAB3F1F63}" presName="rect2" presStyleLbl="fgImgPlace1" presStyleIdx="1" presStyleCnt="4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241DE44-59A2-4C28-89AB-05D26DFD8291}" type="pres">
      <dgm:prSet presAssocID="{F6A0E1CB-77CF-4DA0-8655-4AD944CCEFB3}" presName="sibTrans" presStyleCnt="0"/>
      <dgm:spPr/>
    </dgm:pt>
    <dgm:pt modelId="{8C5C52DA-B731-4B0C-A993-3C81D8A50BAA}" type="pres">
      <dgm:prSet presAssocID="{3DBCCDE5-8341-477F-8F6F-797D3AE8D656}" presName="composite" presStyleCnt="0"/>
      <dgm:spPr/>
    </dgm:pt>
    <dgm:pt modelId="{E1720BD9-7E8C-46FA-B5AB-4C2089C5EE53}" type="pres">
      <dgm:prSet presAssocID="{3DBCCDE5-8341-477F-8F6F-797D3AE8D656}" presName="rect1" presStyleLbl="trAlignAcc1" presStyleIdx="2" presStyleCnt="4" custLinFactNeighborX="-1430" custLinFactNeighborY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410B0-D4FF-4D40-A779-8F7F4D5C47C3}" type="pres">
      <dgm:prSet presAssocID="{3DBCCDE5-8341-477F-8F6F-797D3AE8D656}" presName="rect2" presStyleLbl="fgImgPlace1" presStyleIdx="2" presStyleCnt="4" custLinFactNeighborX="-8017" custLinFactNeighborY="-2321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3B839E6-9CD2-45E7-A5C1-77EE981EAA72}" type="pres">
      <dgm:prSet presAssocID="{A0CC8CF4-65E1-414C-B635-4A143099CEA9}" presName="sibTrans" presStyleCnt="0"/>
      <dgm:spPr/>
    </dgm:pt>
    <dgm:pt modelId="{0FE302F4-F317-43DD-8DED-F536C41C10CC}" type="pres">
      <dgm:prSet presAssocID="{F4F918BA-D3AD-4983-9647-7733EE422D18}" presName="composite" presStyleCnt="0"/>
      <dgm:spPr/>
    </dgm:pt>
    <dgm:pt modelId="{8D976529-7E96-4D6E-9453-B88F48E5A85A}" type="pres">
      <dgm:prSet presAssocID="{F4F918BA-D3AD-4983-9647-7733EE422D18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92FBE-146F-48D5-93E1-68F2467469CE}" type="pres">
      <dgm:prSet presAssocID="{F4F918BA-D3AD-4983-9647-7733EE422D18}" presName="rect2" presStyleLbl="fgImgPlace1" presStyleIdx="3" presStyleCnt="4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3CFDE65-BD1D-4BAC-BD66-7F5272A47AF8}" srcId="{C374DF92-FBCE-44CE-B06B-51887CF25FEF}" destId="{9B4E6CC6-6F18-4F10-A107-0038D1E96E6C}" srcOrd="1" destOrd="0" parTransId="{53029DAB-9410-4EE6-92B8-CCEFAD72DDBA}" sibTransId="{1B130123-638B-4103-9192-FAF1C9BF47B3}"/>
    <dgm:cxn modelId="{1A10AE6B-7376-4605-A50E-9946D08C65EE}" type="presOf" srcId="{E2CB1C28-521F-4F8A-AAEC-468DAB3F1F63}" destId="{56C71E85-DF59-4450-8E7D-72D0DDF74A85}" srcOrd="0" destOrd="0" presId="urn:microsoft.com/office/officeart/2008/layout/PictureStrips"/>
    <dgm:cxn modelId="{4126CF0C-FDAE-4055-9770-BC3579ED5E3D}" type="presOf" srcId="{C374DF92-FBCE-44CE-B06B-51887CF25FEF}" destId="{22500E71-5450-4ACF-988D-2C276091B98E}" srcOrd="0" destOrd="0" presId="urn:microsoft.com/office/officeart/2008/layout/PictureStrips"/>
    <dgm:cxn modelId="{99EEBBB3-93C0-4868-B35B-9084A5593AD0}" srcId="{C374DF92-FBCE-44CE-B06B-51887CF25FEF}" destId="{32CA64F2-74CD-4884-B4E3-D30336EDF053}" srcOrd="0" destOrd="0" parTransId="{ABC3DB9A-DC5D-40DA-AADE-4D1F1EA9E595}" sibTransId="{E200BF0C-1629-4D38-B1A0-429706D96ABA}"/>
    <dgm:cxn modelId="{91D02515-F33F-4DDB-BE23-CDAAA49A748E}" type="presOf" srcId="{17C7B7CF-6A85-427E-B4BE-D216B141B20B}" destId="{47BD7A1E-C0DB-4E8A-9B3C-13C9BBF47556}" srcOrd="0" destOrd="0" presId="urn:microsoft.com/office/officeart/2008/layout/PictureStrips"/>
    <dgm:cxn modelId="{02FA67B3-222D-4A2A-9B66-4A247D8DFF19}" type="presOf" srcId="{9B4E6CC6-6F18-4F10-A107-0038D1E96E6C}" destId="{22500E71-5450-4ACF-988D-2C276091B98E}" srcOrd="0" destOrd="2" presId="urn:microsoft.com/office/officeart/2008/layout/PictureStrips"/>
    <dgm:cxn modelId="{FDD8596A-EF61-446F-834B-CFC3B619A9EC}" srcId="{3DBCCDE5-8341-477F-8F6F-797D3AE8D656}" destId="{275D0E7F-86A2-4544-A4FA-4622249D735F}" srcOrd="1" destOrd="0" parTransId="{F0782585-7178-48C8-8F1F-4F5E27DE80D3}" sibTransId="{399D0273-11A6-4619-9FE6-F5D31BEE6F57}"/>
    <dgm:cxn modelId="{5022F6ED-6A51-4B47-88F1-A7A511DB129F}" type="presOf" srcId="{A26D54B0-A56C-4B45-9B8E-1D1036E07A93}" destId="{E1720BD9-7E8C-46FA-B5AB-4C2089C5EE53}" srcOrd="0" destOrd="1" presId="urn:microsoft.com/office/officeart/2008/layout/PictureStrips"/>
    <dgm:cxn modelId="{4E607569-CD7E-42A9-8299-3837961EEF2C}" srcId="{17C7B7CF-6A85-427E-B4BE-D216B141B20B}" destId="{E2CB1C28-521F-4F8A-AAEC-468DAB3F1F63}" srcOrd="1" destOrd="0" parTransId="{715FDF8C-977E-4C9F-98AC-307592CFDC9B}" sibTransId="{F6A0E1CB-77CF-4DA0-8655-4AD944CCEFB3}"/>
    <dgm:cxn modelId="{6E72C89C-2CF7-46AD-B370-26197F6A57E8}" srcId="{E2CB1C28-521F-4F8A-AAEC-468DAB3F1F63}" destId="{1C768426-5840-4F93-A020-CF82020E7BBC}" srcOrd="0" destOrd="0" parTransId="{8CDFEE53-D580-419F-8B4E-C6155AC2AD0A}" sibTransId="{050854F2-5B4D-490B-A83C-F86857FB2274}"/>
    <dgm:cxn modelId="{EF079810-4517-458D-A055-15132E4CED9B}" srcId="{17C7B7CF-6A85-427E-B4BE-D216B141B20B}" destId="{3DBCCDE5-8341-477F-8F6F-797D3AE8D656}" srcOrd="2" destOrd="0" parTransId="{39B4F55F-200D-48F4-A2D4-B727FBBFCE49}" sibTransId="{A0CC8CF4-65E1-414C-B635-4A143099CEA9}"/>
    <dgm:cxn modelId="{4961DB63-08EC-4530-9825-6C30F977C855}" type="presOf" srcId="{1C768426-5840-4F93-A020-CF82020E7BBC}" destId="{56C71E85-DF59-4450-8E7D-72D0DDF74A85}" srcOrd="0" destOrd="1" presId="urn:microsoft.com/office/officeart/2008/layout/PictureStrips"/>
    <dgm:cxn modelId="{18FFB829-09BD-4354-BD13-889659828B8F}" type="presOf" srcId="{F4F918BA-D3AD-4983-9647-7733EE422D18}" destId="{8D976529-7E96-4D6E-9453-B88F48E5A85A}" srcOrd="0" destOrd="0" presId="urn:microsoft.com/office/officeart/2008/layout/PictureStrips"/>
    <dgm:cxn modelId="{4AE4E149-36A8-4F1A-8AC8-2DFBB530A4E8}" type="presOf" srcId="{3DBCCDE5-8341-477F-8F6F-797D3AE8D656}" destId="{E1720BD9-7E8C-46FA-B5AB-4C2089C5EE53}" srcOrd="0" destOrd="0" presId="urn:microsoft.com/office/officeart/2008/layout/PictureStrips"/>
    <dgm:cxn modelId="{9B004C5A-2AF6-4F04-BCD3-B9517BE73FA2}" type="presOf" srcId="{32CA64F2-74CD-4884-B4E3-D30336EDF053}" destId="{22500E71-5450-4ACF-988D-2C276091B98E}" srcOrd="0" destOrd="1" presId="urn:microsoft.com/office/officeart/2008/layout/PictureStrips"/>
    <dgm:cxn modelId="{AA079E59-CC2D-42BA-9447-598D17C0581D}" type="presOf" srcId="{275D0E7F-86A2-4544-A4FA-4622249D735F}" destId="{E1720BD9-7E8C-46FA-B5AB-4C2089C5EE53}" srcOrd="0" destOrd="2" presId="urn:microsoft.com/office/officeart/2008/layout/PictureStrips"/>
    <dgm:cxn modelId="{4411E41A-CAD9-4547-9C31-59F3C1A9EEB5}" srcId="{17C7B7CF-6A85-427E-B4BE-D216B141B20B}" destId="{C374DF92-FBCE-44CE-B06B-51887CF25FEF}" srcOrd="0" destOrd="0" parTransId="{4D35ADF3-2829-480F-ACE6-E64BC9D78930}" sibTransId="{531D6529-604C-4301-9C6D-05B811507BDE}"/>
    <dgm:cxn modelId="{DE3E3A07-D461-49EA-A3D7-FF1519762F63}" srcId="{3DBCCDE5-8341-477F-8F6F-797D3AE8D656}" destId="{A26D54B0-A56C-4B45-9B8E-1D1036E07A93}" srcOrd="0" destOrd="0" parTransId="{0E7B9290-0E35-4C23-A3FB-1D2A66560504}" sibTransId="{223CE430-635D-4A78-B5A6-12595BE922E5}"/>
    <dgm:cxn modelId="{35B99A20-4E34-440B-ADF4-D060404E9D12}" srcId="{17C7B7CF-6A85-427E-B4BE-D216B141B20B}" destId="{F4F918BA-D3AD-4983-9647-7733EE422D18}" srcOrd="3" destOrd="0" parTransId="{A89E6E33-1D55-491A-8ED3-A2131C1990D7}" sibTransId="{10FC8E8E-3CD7-4B6A-9F6B-9A0F71C5F632}"/>
    <dgm:cxn modelId="{9172585B-B5FF-4939-879A-D27BB2FDCCD6}" type="presParOf" srcId="{47BD7A1E-C0DB-4E8A-9B3C-13C9BBF47556}" destId="{99265009-4EE1-48B9-B027-173F6B1F057A}" srcOrd="0" destOrd="0" presId="urn:microsoft.com/office/officeart/2008/layout/PictureStrips"/>
    <dgm:cxn modelId="{A314809E-2D2B-481E-96CD-819954C9C201}" type="presParOf" srcId="{99265009-4EE1-48B9-B027-173F6B1F057A}" destId="{22500E71-5450-4ACF-988D-2C276091B98E}" srcOrd="0" destOrd="0" presId="urn:microsoft.com/office/officeart/2008/layout/PictureStrips"/>
    <dgm:cxn modelId="{B910BE22-DF40-4AD2-8DAA-DF7C3A8E646E}" type="presParOf" srcId="{99265009-4EE1-48B9-B027-173F6B1F057A}" destId="{2ADFBB31-26EC-4D22-A0FC-655A51982CFC}" srcOrd="1" destOrd="0" presId="urn:microsoft.com/office/officeart/2008/layout/PictureStrips"/>
    <dgm:cxn modelId="{E091E437-6882-43AE-93CE-8ACFE6885C3C}" type="presParOf" srcId="{47BD7A1E-C0DB-4E8A-9B3C-13C9BBF47556}" destId="{2BB7A7FB-FA6E-4CD5-B21A-F80789009E0C}" srcOrd="1" destOrd="0" presId="urn:microsoft.com/office/officeart/2008/layout/PictureStrips"/>
    <dgm:cxn modelId="{E3334931-BCEA-4E27-B297-C09B3376C3C8}" type="presParOf" srcId="{47BD7A1E-C0DB-4E8A-9B3C-13C9BBF47556}" destId="{F5E161F1-E898-436D-A01D-3E9D6F9A7103}" srcOrd="2" destOrd="0" presId="urn:microsoft.com/office/officeart/2008/layout/PictureStrips"/>
    <dgm:cxn modelId="{718A5DB4-013E-454F-B232-2304BDC07121}" type="presParOf" srcId="{F5E161F1-E898-436D-A01D-3E9D6F9A7103}" destId="{56C71E85-DF59-4450-8E7D-72D0DDF74A85}" srcOrd="0" destOrd="0" presId="urn:microsoft.com/office/officeart/2008/layout/PictureStrips"/>
    <dgm:cxn modelId="{35418A4F-B6C2-457F-BE27-B05B6D96B8A2}" type="presParOf" srcId="{F5E161F1-E898-436D-A01D-3E9D6F9A7103}" destId="{34828FE1-AF51-4471-957F-8BFF6AB46947}" srcOrd="1" destOrd="0" presId="urn:microsoft.com/office/officeart/2008/layout/PictureStrips"/>
    <dgm:cxn modelId="{BFA14A95-3947-4CD6-AAF5-A46F1A7FF171}" type="presParOf" srcId="{47BD7A1E-C0DB-4E8A-9B3C-13C9BBF47556}" destId="{F241DE44-59A2-4C28-89AB-05D26DFD8291}" srcOrd="3" destOrd="0" presId="urn:microsoft.com/office/officeart/2008/layout/PictureStrips"/>
    <dgm:cxn modelId="{5496B0E0-F185-4593-878D-B8DAAA353B96}" type="presParOf" srcId="{47BD7A1E-C0DB-4E8A-9B3C-13C9BBF47556}" destId="{8C5C52DA-B731-4B0C-A993-3C81D8A50BAA}" srcOrd="4" destOrd="0" presId="urn:microsoft.com/office/officeart/2008/layout/PictureStrips"/>
    <dgm:cxn modelId="{564B76EB-5D41-4F95-ACC1-3C48676A74B7}" type="presParOf" srcId="{8C5C52DA-B731-4B0C-A993-3C81D8A50BAA}" destId="{E1720BD9-7E8C-46FA-B5AB-4C2089C5EE53}" srcOrd="0" destOrd="0" presId="urn:microsoft.com/office/officeart/2008/layout/PictureStrips"/>
    <dgm:cxn modelId="{A017A1AB-1108-47BB-8E62-47D651449BDC}" type="presParOf" srcId="{8C5C52DA-B731-4B0C-A993-3C81D8A50BAA}" destId="{4F4410B0-D4FF-4D40-A779-8F7F4D5C47C3}" srcOrd="1" destOrd="0" presId="urn:microsoft.com/office/officeart/2008/layout/PictureStrips"/>
    <dgm:cxn modelId="{394B1CC5-3D37-4812-BFB8-BF5863E503E3}" type="presParOf" srcId="{47BD7A1E-C0DB-4E8A-9B3C-13C9BBF47556}" destId="{63B839E6-9CD2-45E7-A5C1-77EE981EAA72}" srcOrd="5" destOrd="0" presId="urn:microsoft.com/office/officeart/2008/layout/PictureStrips"/>
    <dgm:cxn modelId="{7DE8A3A6-1164-4E81-9BF0-7D9777F992F6}" type="presParOf" srcId="{47BD7A1E-C0DB-4E8A-9B3C-13C9BBF47556}" destId="{0FE302F4-F317-43DD-8DED-F536C41C10CC}" srcOrd="6" destOrd="0" presId="urn:microsoft.com/office/officeart/2008/layout/PictureStrips"/>
    <dgm:cxn modelId="{707A3195-66FA-418F-9283-9A05C6E0D8F0}" type="presParOf" srcId="{0FE302F4-F317-43DD-8DED-F536C41C10CC}" destId="{8D976529-7E96-4D6E-9453-B88F48E5A85A}" srcOrd="0" destOrd="0" presId="urn:microsoft.com/office/officeart/2008/layout/PictureStrips"/>
    <dgm:cxn modelId="{FD79B6BA-7DB8-423E-890B-6D62D0F28DC2}" type="presParOf" srcId="{0FE302F4-F317-43DD-8DED-F536C41C10CC}" destId="{9C592FBE-146F-48D5-93E1-68F2467469C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772CB-F1BF-4CCB-9FF3-7AD99FBDBF57}">
      <dsp:nvSpPr>
        <dsp:cNvPr id="0" name=""/>
        <dsp:cNvSpPr/>
      </dsp:nvSpPr>
      <dsp:spPr>
        <a:xfrm>
          <a:off x="0" y="1241428"/>
          <a:ext cx="9882959" cy="554241"/>
        </a:xfrm>
        <a:prstGeom prst="notchedRightArrow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D7511E7-2066-460D-B32B-4DDD14EE922E}">
      <dsp:nvSpPr>
        <dsp:cNvPr id="0" name=""/>
        <dsp:cNvSpPr/>
      </dsp:nvSpPr>
      <dsp:spPr>
        <a:xfrm>
          <a:off x="0" y="224142"/>
          <a:ext cx="8892491" cy="113882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Краевая инновационная площадка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«Азбука экономики для  дошкольника» </a:t>
          </a:r>
          <a:endParaRPr lang="ru-RU" sz="2800" b="1" i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4142"/>
        <a:ext cx="8892491" cy="1138820"/>
      </dsp:txXfrm>
    </dsp:sp>
    <dsp:sp modelId="{25A3B954-DF61-4754-AC5B-BB5205720F66}">
      <dsp:nvSpPr>
        <dsp:cNvPr id="0" name=""/>
        <dsp:cNvSpPr/>
      </dsp:nvSpPr>
      <dsp:spPr>
        <a:xfrm>
          <a:off x="4304978" y="1281173"/>
          <a:ext cx="284705" cy="28470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0D985-A590-4C16-8155-234B2B41A724}">
      <dsp:nvSpPr>
        <dsp:cNvPr id="0" name=""/>
        <dsp:cNvSpPr/>
      </dsp:nvSpPr>
      <dsp:spPr>
        <a:xfrm>
          <a:off x="7705374" y="3206960"/>
          <a:ext cx="662623" cy="553993"/>
        </a:xfrm>
        <a:custGeom>
          <a:avLst/>
          <a:gdLst/>
          <a:ahLst/>
          <a:cxnLst/>
          <a:rect l="0" t="0" r="0" b="0"/>
          <a:pathLst>
            <a:path>
              <a:moveTo>
                <a:pt x="662623" y="0"/>
              </a:moveTo>
              <a:lnTo>
                <a:pt x="662623" y="366111"/>
              </a:lnTo>
              <a:lnTo>
                <a:pt x="0" y="366111"/>
              </a:lnTo>
              <a:lnTo>
                <a:pt x="0" y="553993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92BA1-2BDF-4C34-8072-15AE72CFC267}">
      <dsp:nvSpPr>
        <dsp:cNvPr id="0" name=""/>
        <dsp:cNvSpPr/>
      </dsp:nvSpPr>
      <dsp:spPr>
        <a:xfrm>
          <a:off x="5349077" y="1274602"/>
          <a:ext cx="3018920" cy="644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628"/>
              </a:lnTo>
              <a:lnTo>
                <a:pt x="3018920" y="456628"/>
              </a:lnTo>
              <a:lnTo>
                <a:pt x="3018920" y="64451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C79F3-6D94-47B2-9D1B-19413742484F}">
      <dsp:nvSpPr>
        <dsp:cNvPr id="0" name=""/>
        <dsp:cNvSpPr/>
      </dsp:nvSpPr>
      <dsp:spPr>
        <a:xfrm>
          <a:off x="2279017" y="3284231"/>
          <a:ext cx="1111666" cy="473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053"/>
              </a:lnTo>
              <a:lnTo>
                <a:pt x="1111666" y="286053"/>
              </a:lnTo>
              <a:lnTo>
                <a:pt x="1111666" y="473934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4B0F6-CAEA-486A-B1FC-CCDAA7F3CCDC}">
      <dsp:nvSpPr>
        <dsp:cNvPr id="0" name=""/>
        <dsp:cNvSpPr/>
      </dsp:nvSpPr>
      <dsp:spPr>
        <a:xfrm>
          <a:off x="2279017" y="1274602"/>
          <a:ext cx="3070059" cy="721781"/>
        </a:xfrm>
        <a:custGeom>
          <a:avLst/>
          <a:gdLst/>
          <a:ahLst/>
          <a:cxnLst/>
          <a:rect l="0" t="0" r="0" b="0"/>
          <a:pathLst>
            <a:path>
              <a:moveTo>
                <a:pt x="3070059" y="0"/>
              </a:moveTo>
              <a:lnTo>
                <a:pt x="3070059" y="533899"/>
              </a:lnTo>
              <a:lnTo>
                <a:pt x="0" y="533899"/>
              </a:lnTo>
              <a:lnTo>
                <a:pt x="0" y="72178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6B008-2BB4-4B0E-8657-A1194E6E67FD}">
      <dsp:nvSpPr>
        <dsp:cNvPr id="0" name=""/>
        <dsp:cNvSpPr/>
      </dsp:nvSpPr>
      <dsp:spPr>
        <a:xfrm>
          <a:off x="3086744" y="-13245"/>
          <a:ext cx="4524666" cy="1287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FE5FF9-5EBE-46F8-9E01-BD8B4605BB7D}">
      <dsp:nvSpPr>
        <dsp:cNvPr id="0" name=""/>
        <dsp:cNvSpPr/>
      </dsp:nvSpPr>
      <dsp:spPr>
        <a:xfrm>
          <a:off x="3312089" y="200832"/>
          <a:ext cx="4524666" cy="1287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</a:t>
          </a:r>
          <a:r>
            <a:rPr lang="ru-RU" sz="18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 образования и науки Хабаровского края от 05.03.2020г  №262  об инновационной инфраструктуре  в сфере общего и дополнительного образования Хабаровского края </a:t>
          </a:r>
          <a:r>
            <a:rPr lang="ru-RU" sz="1800" b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9809" y="238552"/>
        <a:ext cx="4449226" cy="1212408"/>
      </dsp:txXfrm>
    </dsp:sp>
    <dsp:sp modelId="{C9A49010-15F1-46EB-BF0E-6499AE27A153}">
      <dsp:nvSpPr>
        <dsp:cNvPr id="0" name=""/>
        <dsp:cNvSpPr/>
      </dsp:nvSpPr>
      <dsp:spPr>
        <a:xfrm>
          <a:off x="565287" y="1996383"/>
          <a:ext cx="3427460" cy="1287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B8FEDB-5F95-4E8B-B57B-D0CC5F5552C0}">
      <dsp:nvSpPr>
        <dsp:cNvPr id="0" name=""/>
        <dsp:cNvSpPr/>
      </dsp:nvSpPr>
      <dsp:spPr>
        <a:xfrm>
          <a:off x="790632" y="2210461"/>
          <a:ext cx="3427460" cy="1287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strike="noStrik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Приказ о присвоении МБДОУ № 14 статуса « Краевой инновационной площадки» (КИП)</a:t>
          </a:r>
          <a:endParaRPr lang="ru-RU" sz="1800" b="0" u="none" kern="1200" dirty="0"/>
        </a:p>
      </dsp:txBody>
      <dsp:txXfrm>
        <a:off x="828352" y="2248181"/>
        <a:ext cx="3352020" cy="1212408"/>
      </dsp:txXfrm>
    </dsp:sp>
    <dsp:sp modelId="{E2C9A2F0-8864-410F-AD09-C5FE3A6045B1}">
      <dsp:nvSpPr>
        <dsp:cNvPr id="0" name=""/>
        <dsp:cNvSpPr/>
      </dsp:nvSpPr>
      <dsp:spPr>
        <a:xfrm>
          <a:off x="1774313" y="3758166"/>
          <a:ext cx="3232741" cy="1287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6976A7-8A83-42F3-99EC-76257724CD61}">
      <dsp:nvSpPr>
        <dsp:cNvPr id="0" name=""/>
        <dsp:cNvSpPr/>
      </dsp:nvSpPr>
      <dsp:spPr>
        <a:xfrm>
          <a:off x="1999658" y="3972244"/>
          <a:ext cx="3232741" cy="1287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strike="noStrik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Дорожная карта реализации проекта «Азбука экономики для дошкольников»</a:t>
          </a:r>
          <a:endParaRPr lang="ru-RU" sz="1800" b="0" kern="1200" dirty="0"/>
        </a:p>
      </dsp:txBody>
      <dsp:txXfrm>
        <a:off x="2037378" y="4009964"/>
        <a:ext cx="3157301" cy="1212408"/>
      </dsp:txXfrm>
    </dsp:sp>
    <dsp:sp modelId="{1075BAE8-DECF-4F09-8044-CDADEA79BE12}">
      <dsp:nvSpPr>
        <dsp:cNvPr id="0" name=""/>
        <dsp:cNvSpPr/>
      </dsp:nvSpPr>
      <dsp:spPr>
        <a:xfrm>
          <a:off x="6578751" y="1919112"/>
          <a:ext cx="3578493" cy="1287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C9D0C1-6787-43FC-81ED-50C8BE981BE5}">
      <dsp:nvSpPr>
        <dsp:cNvPr id="0" name=""/>
        <dsp:cNvSpPr/>
      </dsp:nvSpPr>
      <dsp:spPr>
        <a:xfrm>
          <a:off x="6804096" y="2133190"/>
          <a:ext cx="3578493" cy="1287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Приказ о создании творческой группы  «Краевой инновационной площадк</a:t>
          </a:r>
          <a:r>
            <a:rPr lang="ru-RU" sz="1800" b="0" u="none" strike="noStrike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и»</a:t>
          </a:r>
          <a:endParaRPr lang="ru-RU" sz="1800" b="0" u="none" kern="1200" dirty="0"/>
        </a:p>
      </dsp:txBody>
      <dsp:txXfrm>
        <a:off x="6841816" y="2170910"/>
        <a:ext cx="3503053" cy="1212408"/>
      </dsp:txXfrm>
    </dsp:sp>
    <dsp:sp modelId="{5A063764-777C-4188-B47A-89D64EFDBD31}">
      <dsp:nvSpPr>
        <dsp:cNvPr id="0" name=""/>
        <dsp:cNvSpPr/>
      </dsp:nvSpPr>
      <dsp:spPr>
        <a:xfrm>
          <a:off x="6077748" y="3760954"/>
          <a:ext cx="3255253" cy="1287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EF228D-3471-4C52-B267-58B34F4D81EE}">
      <dsp:nvSpPr>
        <dsp:cNvPr id="0" name=""/>
        <dsp:cNvSpPr/>
      </dsp:nvSpPr>
      <dsp:spPr>
        <a:xfrm>
          <a:off x="6303093" y="3975031"/>
          <a:ext cx="3255253" cy="1287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Договора о  сетевом взаимодействии  с  социальными партнёрами.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0813" y="4012751"/>
        <a:ext cx="3179813" cy="121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E29D-F49E-483E-98DE-B7EBB4C5C54E}">
      <dsp:nvSpPr>
        <dsp:cNvPr id="0" name=""/>
        <dsp:cNvSpPr/>
      </dsp:nvSpPr>
      <dsp:spPr>
        <a:xfrm>
          <a:off x="0" y="86896"/>
          <a:ext cx="9590086" cy="118564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Заведующий МБДОУ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4726" y="121622"/>
        <a:ext cx="9520634" cy="1116192"/>
      </dsp:txXfrm>
    </dsp:sp>
    <dsp:sp modelId="{B0953F12-22C7-4E88-8058-56DF771BCDF8}">
      <dsp:nvSpPr>
        <dsp:cNvPr id="0" name=""/>
        <dsp:cNvSpPr/>
      </dsp:nvSpPr>
      <dsp:spPr>
        <a:xfrm>
          <a:off x="221661" y="1482279"/>
          <a:ext cx="5571387" cy="2025602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Творческая группа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80989" y="1541607"/>
        <a:ext cx="5452731" cy="1906946"/>
      </dsp:txXfrm>
    </dsp:sp>
    <dsp:sp modelId="{EA9FBA5B-091B-4B7B-AC7A-5CE165382F6D}">
      <dsp:nvSpPr>
        <dsp:cNvPr id="0" name=""/>
        <dsp:cNvSpPr/>
      </dsp:nvSpPr>
      <dsp:spPr>
        <a:xfrm>
          <a:off x="2061695" y="3835482"/>
          <a:ext cx="1814545" cy="176580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воспитатель МБДОУ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113414" y="3887201"/>
        <a:ext cx="1711107" cy="1662370"/>
      </dsp:txXfrm>
    </dsp:sp>
    <dsp:sp modelId="{43339DF6-E1B9-4A47-9FAF-D55368DA8DC2}">
      <dsp:nvSpPr>
        <dsp:cNvPr id="0" name=""/>
        <dsp:cNvSpPr/>
      </dsp:nvSpPr>
      <dsp:spPr>
        <a:xfrm>
          <a:off x="3945716" y="3811669"/>
          <a:ext cx="1794543" cy="178962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Специалисты МБДОУ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998132" y="3864085"/>
        <a:ext cx="1689711" cy="1684789"/>
      </dsp:txXfrm>
    </dsp:sp>
    <dsp:sp modelId="{4D055786-6B6A-4BC1-A2B7-8582FCCF613B}">
      <dsp:nvSpPr>
        <dsp:cNvPr id="0" name=""/>
        <dsp:cNvSpPr/>
      </dsp:nvSpPr>
      <dsp:spPr>
        <a:xfrm>
          <a:off x="6019804" y="1597578"/>
          <a:ext cx="3531981" cy="17735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партнеры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(ХК ИРО,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071749" y="1649523"/>
        <a:ext cx="3428091" cy="1669651"/>
      </dsp:txXfrm>
    </dsp:sp>
    <dsp:sp modelId="{AEDA2239-F0D1-4EDD-B676-17EE7FED2047}">
      <dsp:nvSpPr>
        <dsp:cNvPr id="0" name=""/>
        <dsp:cNvSpPr/>
      </dsp:nvSpPr>
      <dsp:spPr>
        <a:xfrm>
          <a:off x="6057801" y="3549942"/>
          <a:ext cx="3516269" cy="205134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организации, социальные партнёры, родители (законные представители)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17883" y="3610024"/>
        <a:ext cx="3396105" cy="1931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00E71-5450-4ACF-988D-2C276091B98E}">
      <dsp:nvSpPr>
        <dsp:cNvPr id="0" name=""/>
        <dsp:cNvSpPr/>
      </dsp:nvSpPr>
      <dsp:spPr>
        <a:xfrm>
          <a:off x="204952" y="787893"/>
          <a:ext cx="4816957" cy="15052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58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</a:t>
          </a:r>
          <a:r>
            <a:rPr lang="ru-RU" sz="1600" kern="1200" spc="33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у дошкольников </a:t>
          </a:r>
          <a:r>
            <a:rPr lang="ru-RU" sz="16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разумных экономических потребностей, умению соизмерять потребности с реальными возможностями их удовлетворения.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204952" y="787893"/>
        <a:ext cx="4816957" cy="1505299"/>
      </dsp:txXfrm>
    </dsp:sp>
    <dsp:sp modelId="{2ADFBB31-26EC-4D22-A0FC-655A51982CFC}">
      <dsp:nvSpPr>
        <dsp:cNvPr id="0" name=""/>
        <dsp:cNvSpPr/>
      </dsp:nvSpPr>
      <dsp:spPr>
        <a:xfrm>
          <a:off x="4245" y="570461"/>
          <a:ext cx="1053709" cy="158056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71E85-DF59-4450-8E7D-72D0DDF74A85}">
      <dsp:nvSpPr>
        <dsp:cNvPr id="0" name=""/>
        <dsp:cNvSpPr/>
      </dsp:nvSpPr>
      <dsp:spPr>
        <a:xfrm>
          <a:off x="5454972" y="787893"/>
          <a:ext cx="4816957" cy="15052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58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-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Повысить уровень компетенций и педагогического мастерства по финансово-экономическому и социально-экономическому воспитанию дошкольников </a:t>
          </a:r>
          <a:r>
            <a:rPr lang="ru-RU" sz="16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(сделать акцент на его взаимосвязи с нравственным. воспитанием)</a:t>
          </a:r>
          <a:endParaRPr lang="ru-RU" sz="16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5454972" y="787893"/>
        <a:ext cx="4816957" cy="1505299"/>
      </dsp:txXfrm>
    </dsp:sp>
    <dsp:sp modelId="{34828FE1-AF51-4471-957F-8BFF6AB46947}">
      <dsp:nvSpPr>
        <dsp:cNvPr id="0" name=""/>
        <dsp:cNvSpPr/>
      </dsp:nvSpPr>
      <dsp:spPr>
        <a:xfrm>
          <a:off x="5254266" y="570461"/>
          <a:ext cx="1053709" cy="1580564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20BD9-7E8C-46FA-B5AB-4C2089C5EE53}">
      <dsp:nvSpPr>
        <dsp:cNvPr id="0" name=""/>
        <dsp:cNvSpPr/>
      </dsp:nvSpPr>
      <dsp:spPr>
        <a:xfrm>
          <a:off x="136069" y="2663765"/>
          <a:ext cx="4816957" cy="15052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589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Разработать сборник проблемных и игровых ситуаций, конспектов и сценариев образовательной деятельности для реализации педагогической технологии «Клубный час», направленных на социализацию дошкольников в экономическом образовании.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069" y="2663765"/>
        <a:ext cx="4816957" cy="1505299"/>
      </dsp:txXfrm>
    </dsp:sp>
    <dsp:sp modelId="{4F4410B0-D4FF-4D40-A779-8F7F4D5C47C3}">
      <dsp:nvSpPr>
        <dsp:cNvPr id="0" name=""/>
        <dsp:cNvSpPr/>
      </dsp:nvSpPr>
      <dsp:spPr>
        <a:xfrm>
          <a:off x="0" y="2428780"/>
          <a:ext cx="1053709" cy="1580564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76529-7E96-4D6E-9453-B88F48E5A85A}">
      <dsp:nvSpPr>
        <dsp:cNvPr id="0" name=""/>
        <dsp:cNvSpPr/>
      </dsp:nvSpPr>
      <dsp:spPr>
        <a:xfrm>
          <a:off x="5454972" y="2682897"/>
          <a:ext cx="4816957" cy="15052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589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Организовать просвещение родителей по социально-экономической деятельности детей.</a:t>
          </a:r>
          <a:endParaRPr lang="ru-RU" sz="1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454972" y="2682897"/>
        <a:ext cx="4816957" cy="1505299"/>
      </dsp:txXfrm>
    </dsp:sp>
    <dsp:sp modelId="{9C592FBE-146F-48D5-93E1-68F2467469CE}">
      <dsp:nvSpPr>
        <dsp:cNvPr id="0" name=""/>
        <dsp:cNvSpPr/>
      </dsp:nvSpPr>
      <dsp:spPr>
        <a:xfrm>
          <a:off x="5254266" y="2465465"/>
          <a:ext cx="1053709" cy="158056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0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71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3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9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92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3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04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1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2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4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5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0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46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2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98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479203-BA40-4E94-B64A-EA69C1E4275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87AF6F-9A2D-4520-BDBA-888FE29644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5" r:id="rId1"/>
    <p:sldLayoutId id="2147485976" r:id="rId2"/>
    <p:sldLayoutId id="2147485977" r:id="rId3"/>
    <p:sldLayoutId id="2147485978" r:id="rId4"/>
    <p:sldLayoutId id="2147485979" r:id="rId5"/>
    <p:sldLayoutId id="2147485980" r:id="rId6"/>
    <p:sldLayoutId id="2147485981" r:id="rId7"/>
    <p:sldLayoutId id="2147485982" r:id="rId8"/>
    <p:sldLayoutId id="2147485983" r:id="rId9"/>
    <p:sldLayoutId id="2147485984" r:id="rId10"/>
    <p:sldLayoutId id="2147485985" r:id="rId11"/>
    <p:sldLayoutId id="2147485986" r:id="rId12"/>
    <p:sldLayoutId id="2147485987" r:id="rId13"/>
    <p:sldLayoutId id="2147485988" r:id="rId14"/>
    <p:sldLayoutId id="2147485989" r:id="rId15"/>
    <p:sldLayoutId id="2147485990" r:id="rId16"/>
    <p:sldLayoutId id="21474859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vg14.detsad.27.ru/?page=16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15159124"/>
              </p:ext>
            </p:extLst>
          </p:nvPr>
        </p:nvGraphicFramePr>
        <p:xfrm>
          <a:off x="1797310" y="3391726"/>
          <a:ext cx="9882959" cy="284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6921" y="661133"/>
            <a:ext cx="10883348" cy="905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ctr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 14 г.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Советская Гавань Хабаровского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8900"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6068" y="2108331"/>
            <a:ext cx="91141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отчет образовательной организации по направлению инновационной деятельности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3143" y="5655365"/>
            <a:ext cx="502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Боявсал И.Н.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1178904" y="4986591"/>
            <a:ext cx="10119382" cy="557014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8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3824" y="742248"/>
            <a:ext cx="8319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реализованные за отчетный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1666855"/>
            <a:ext cx="8981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психолого-педагогический мониторинг по определению уровня развития логического и экономического мышления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Начато формирование банка методической литературы, электронных информационных ресурсов. </a:t>
            </a:r>
            <a:endParaRPr lang="ru-RU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Разработана Дополнительная образовательная программа дошкольного образования        «Маленький экономист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Организована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дистационная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работа с родителями в режиме Онлайн,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мессенджеру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по сайту  ДОУ.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4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278" y="813106"/>
            <a:ext cx="10526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 проблемы, выявленные за отчетный период: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9038" y="2379214"/>
            <a:ext cx="94812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Несовершенность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обратной связи педагога с воспитанниками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времени у родителей (законных представителей) для общения с педагогом в Онлайн режиме.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владения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компетенциями у родителей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76219"/>
              </p:ext>
            </p:extLst>
          </p:nvPr>
        </p:nvGraphicFramePr>
        <p:xfrm>
          <a:off x="528033" y="515154"/>
          <a:ext cx="11230377" cy="59378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1697"/>
                <a:gridCol w="6838680"/>
              </a:tblGrid>
              <a:tr h="111144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бюджетное дошкольное образовательное учреждение детский сад № 14 г. Советская Гавань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50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в инновационной инфраструктуре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нновационная площадка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5014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инновационной деятельности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«Азбука экономики для дошкольников»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9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руководителя площадки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Серова В.Н.,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аведующий МБДОУ детский сад №14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58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от ХК ИРО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Сальникова Т.Г.,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начальник отдела дошкольного образования центра общего образования ХК ИРО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3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инновационной работы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педагогов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80574735"/>
              </p:ext>
            </p:extLst>
          </p:nvPr>
        </p:nvGraphicFramePr>
        <p:xfrm>
          <a:off x="706120" y="696199"/>
          <a:ext cx="10846229" cy="5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>
            <a:off x="965200" y="90151"/>
            <a:ext cx="10474960" cy="592799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200" y="221286"/>
            <a:ext cx="994664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инновационной деятельности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68947599"/>
              </p:ext>
            </p:extLst>
          </p:nvPr>
        </p:nvGraphicFramePr>
        <p:xfrm>
          <a:off x="1198880" y="728840"/>
          <a:ext cx="9591040" cy="560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63317" y="4236720"/>
            <a:ext cx="1828800" cy="2093412"/>
            <a:chOff x="4564386" y="3593071"/>
            <a:chExt cx="2601785" cy="213576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564386" y="3881421"/>
              <a:ext cx="2601785" cy="184741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807601" y="3593071"/>
              <a:ext cx="2115354" cy="1856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Воспитатели МБДОУ</a:t>
              </a:r>
              <a:endParaRPr lang="ru-RU" sz="19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Стрелка вправо с вырезом 8"/>
          <p:cNvSpPr/>
          <p:nvPr/>
        </p:nvSpPr>
        <p:spPr>
          <a:xfrm>
            <a:off x="1107440" y="-91440"/>
            <a:ext cx="10048240" cy="975360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8320" y="134034"/>
            <a:ext cx="873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управления инновационной деятельностью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160521" y="4236720"/>
            <a:ext cx="45719" cy="34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2331721" y="4236720"/>
            <a:ext cx="45719" cy="34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892800" y="4236719"/>
            <a:ext cx="45719" cy="34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6817360" y="3403600"/>
            <a:ext cx="497840" cy="60960"/>
          </a:xfrm>
          <a:prstGeom prst="leftRight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>
            <a:off x="6817360" y="5363782"/>
            <a:ext cx="497840" cy="60960"/>
          </a:xfrm>
          <a:prstGeom prst="leftRight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8925561" y="1981199"/>
            <a:ext cx="45719" cy="34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4154721" y="1940449"/>
            <a:ext cx="45719" cy="345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войная стрелка влево/вправо 40"/>
          <p:cNvSpPr/>
          <p:nvPr/>
        </p:nvSpPr>
        <p:spPr>
          <a:xfrm rot="16200000">
            <a:off x="8800124" y="4182398"/>
            <a:ext cx="388040" cy="45723"/>
          </a:xfrm>
          <a:prstGeom prst="leftRight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5582" y="66062"/>
            <a:ext cx="437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7802" y="597039"/>
            <a:ext cx="78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1598" y="737706"/>
            <a:ext cx="4090799" cy="267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"/>
              </a:lnSpc>
              <a:spcBef>
                <a:spcPts val="30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Азбука экономики для дошкольников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605" y="1080396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8015" y="1080396"/>
            <a:ext cx="96479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ормирование основ финансово-экономической грамотности детей старшего дошкольного возраста средствами современных    технологии</a:t>
            </a:r>
            <a:r>
              <a:rPr lang="ru-RU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09260051"/>
              </p:ext>
            </p:extLst>
          </p:nvPr>
        </p:nvGraphicFramePr>
        <p:xfrm>
          <a:off x="963994" y="1560601"/>
          <a:ext cx="10276176" cy="475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55434" y="1665187"/>
            <a:ext cx="984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2208" y="-93494"/>
            <a:ext cx="2636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862738"/>
              </p:ext>
            </p:extLst>
          </p:nvPr>
        </p:nvGraphicFramePr>
        <p:xfrm>
          <a:off x="0" y="358010"/>
          <a:ext cx="12192000" cy="64353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356"/>
                <a:gridCol w="4605158"/>
                <a:gridCol w="939452"/>
                <a:gridCol w="939452"/>
                <a:gridCol w="5210582"/>
              </a:tblGrid>
              <a:tr h="4816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№п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п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мероприятия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Исполнители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Ожидаемый результат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33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298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8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Нормативно-правовое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нормативно-правовой базы реализации проекта.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Март-апрель, 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ДОУ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Разработаны  локальные акты учреждения: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«Об организации деятельности Краевой инновационной площадки в 2020-2021 году»;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о создании творческой группы по реализации проекта.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Разработана и утверждена Дорожная карта инновационной деятельности.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Документы представлены на обновленной  странице сайта МБДОУ.  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http://svg14.detsad.27.ru/?page=163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18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Заседание творческой группы по организационным моментам работы КИП.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работы с педагогами по подготовке к инновационной деятельности: организация работы  творческой группы педагогов по реализации проекта;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кадровых условий реализации парциальной программы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«Экономическое воспитание дошкольников: формирование предпосылок финансовой  грамотности»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ресурса  образовательной организации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нкетирование педагогов);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квалификации педагогов по  теме КИП.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Март-апрель, 2020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МБДОУ, педагоги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Проведена мониторинговая деятельность по кадровому ресурсу.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Организована работа творческой группы педагогов по реализации проекта.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анкетирование педагогов:  «Экономическое и финансовое воспитание детей».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повышение квалификации по разделу «Экономическое образование» 100% педагогических работников, реализующих инновационное направление. </a:t>
                      </a:r>
                    </a:p>
                  </a:txBody>
                  <a:tcPr/>
                </a:tc>
              </a:tr>
              <a:tr h="340004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2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66953"/>
              </p:ext>
            </p:extLst>
          </p:nvPr>
        </p:nvGraphicFramePr>
        <p:xfrm>
          <a:off x="0" y="471297"/>
          <a:ext cx="12192000" cy="63867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1249"/>
                <a:gridCol w="3843245"/>
                <a:gridCol w="964240"/>
                <a:gridCol w="1095156"/>
                <a:gridCol w="5688110"/>
              </a:tblGrid>
              <a:tr h="5899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№п</a:t>
                      </a:r>
                      <a:r>
                        <a:rPr lang="en-US" sz="1800" dirty="0" smtClean="0"/>
                        <a:t>/</a:t>
                      </a:r>
                      <a:r>
                        <a:rPr lang="ru-RU" sz="1800" dirty="0" smtClean="0"/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Исполнители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44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8519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83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предметно-развивающей среды групп.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 в образовательном пространстве  групп,  обогащённой среды в сфере  развития предпосылок экономической 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финансовой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 дошкольников.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 2020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всего периода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Оборудованы познавательные центры развития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предпосылок экономической 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финансовой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грамотности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Стране Экономике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 группах старшего дошкольного возраста. Организована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авка оборудования и материалов  в виде фотогалереи на сайте ДОУ.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9943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Программно-методическое обеспечение: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комплекта пособий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парциальной программе дошкольного образования  «Экономическое воспитание дошкольников: формирование предпосылок финансовой  грамотности»,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информационных 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 с использованием электронных  носителей и Интернета.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Май,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течении всего периода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воспитатель, педагоги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 психолого-педагогический мониторинг по определению уровня развития логического и экономического мышления. Сбор материала для  реализации интеграции технологии «Клубный час» в сферу основ 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экономического  образования  дошкольников.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Начато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электронной цифровой библиотеки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(обучающие фильмы, виртуальные экскурсии, 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презентации</a:t>
                      </a:r>
                      <a:r>
                        <a:rPr lang="ru-RU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,конспекты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58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04495" y="0"/>
            <a:ext cx="2636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19285"/>
              </p:ext>
            </p:extLst>
          </p:nvPr>
        </p:nvGraphicFramePr>
        <p:xfrm>
          <a:off x="0" y="490936"/>
          <a:ext cx="12192000" cy="63670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6117"/>
                <a:gridCol w="145340"/>
                <a:gridCol w="3813036"/>
                <a:gridCol w="964240"/>
                <a:gridCol w="1095157"/>
                <a:gridCol w="5688110"/>
              </a:tblGrid>
              <a:tr h="6875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6014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849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Консультативная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просветительская работа с родителями.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Активизировать 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одителей (законных представителей) через дистанционные формы работы.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течении периода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Март-май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воспитатель, педагоги 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Организована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работа с родителями в режиме Онлайн,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мессенджеру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, по сайту ДОУ. Повышение родительской компетентности в вопросах экономической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финансовой грамотности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воспитания детей.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162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1.6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партнёрство: организация взаимодействия с педагогами центра «Паллада» по обеспечению дополнительного образования детей старшего дошкольного возраста, с учителями  МБОУ СШ №1 в сфере финансово-экономической грамотности дошкольников.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Май, июнь,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течении периода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воспитатель, творческая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Заключены договора с социальными партнерами.</a:t>
                      </a:r>
                    </a:p>
                    <a:p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совещания, консультации, акции, </a:t>
                      </a:r>
                      <a:r>
                        <a:rPr lang="ru-RU" sz="16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флешмобы</a:t>
                      </a:r>
                      <a:r>
                        <a:rPr lang="ru-RU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педагогами центра «Паллада» по организации дополнительного образования детей старшего дошкольного возраста, с учителями  МБОУ СШ №1 в сфере финансово-экономической грамотности дошкольников. 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2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92665" y="-112735"/>
            <a:ext cx="2990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88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0331" y="664238"/>
            <a:ext cx="8319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реализованные за отчетный период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3520" y="1692832"/>
            <a:ext cx="9398000" cy="4494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локальные акты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 КИП.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Договора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сотрудничестве с образовательными организациями, социальными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работа творческой группы педагогов по реализации проекта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повышение квалификации по разделу «Специфика преподавания основ финансовой грамотности для дошкольников» 100% педагогических работников, реализующих инновационное направление.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«Дорожная карта» КИП 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2020 – 2021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2356</TotalTime>
  <Words>929</Words>
  <Application>Microsoft Office PowerPoint</Application>
  <PresentationFormat>Произвольный</PresentationFormat>
  <Paragraphs>153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</cp:lastModifiedBy>
  <cp:revision>198</cp:revision>
  <dcterms:created xsi:type="dcterms:W3CDTF">2020-05-04T04:43:07Z</dcterms:created>
  <dcterms:modified xsi:type="dcterms:W3CDTF">2020-05-28T00:07:40Z</dcterms:modified>
</cp:coreProperties>
</file>