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71" r:id="rId3"/>
    <p:sldId id="294" r:id="rId4"/>
    <p:sldId id="295" r:id="rId5"/>
    <p:sldId id="302" r:id="rId6"/>
    <p:sldId id="303" r:id="rId7"/>
    <p:sldId id="304" r:id="rId8"/>
    <p:sldId id="272" r:id="rId9"/>
    <p:sldId id="306" r:id="rId10"/>
    <p:sldId id="298" r:id="rId11"/>
    <p:sldId id="307" r:id="rId12"/>
    <p:sldId id="297" r:id="rId13"/>
  </p:sldIdLst>
  <p:sldSz cx="12192000" cy="6858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1495" autoAdjust="0"/>
  </p:normalViewPr>
  <p:slideViewPr>
    <p:cSldViewPr snapToGrid="0">
      <p:cViewPr>
        <p:scale>
          <a:sx n="66" d="100"/>
          <a:sy n="66" d="100"/>
        </p:scale>
        <p:origin x="-648" y="-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44509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Первая серьезная жизненная проблема, с которой сталкиваются ученики – это выбор будущей профессии. Вопрос "Кем мне стать?" задает себе каждый из них. И здесь главное – не растеряться, сориентироваться и сделать правильный выбор, соответствующий интересам, способностям, возможностям, ценностным установкам и, наконец, требованиям, которые предъявляет профессия к личности кандидата. </a:t>
            </a:r>
          </a:p>
          <a:p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В связи с этим одной из целей работы учителя должно быть оказание помощи ученикам определить свои жизненные планы и в соответствии с ними выстроить алгоритм своих действий, создать условия для личностного развития школьника и его самоопределения в выборе профессии в процессе обучения предмету. </a:t>
            </a:r>
          </a:p>
        </p:txBody>
      </p:sp>
    </p:spTree>
    <p:extLst>
      <p:ext uri="{BB962C8B-B14F-4D97-AF65-F5344CB8AC3E}">
        <p14:creationId xmlns:p14="http://schemas.microsoft.com/office/powerpoint/2010/main" val="71202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Поэтому главной особенностью </a:t>
            </a:r>
            <a:r>
              <a:rPr lang="ru-RU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профориентационной</a:t>
            </a:r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работы в школе является формирование у учащихся неких универсальных качеств в первую очередь, которые позволят ему осуществить сознательный, самостоятельный профессиональный выбор, быть ответственным за свой выбор, быть профессионально мобильными.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31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Разнообразные формы </a:t>
            </a:r>
            <a:r>
              <a:rPr lang="ru-RU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профориентационной</a:t>
            </a:r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работы в школе можно разделить на 2 группы: пассивные (встречи со специалистами, профессионалами; беседы о профессиях; тематические викторины; просмотры видеофильмов и др.) и активные (</a:t>
            </a:r>
            <a:r>
              <a:rPr lang="ru-RU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профориентационные</a:t>
            </a:r>
            <a:r>
              <a:rPr lang="ru-RU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игры; сюжетно-ролевые игры и упражнения; проведение старшеклассниками занятий в младших классах; занятия детей в кружках профессиональной направленности и др.).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97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3937" y="1709529"/>
            <a:ext cx="9471546" cy="1380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центров образования «Точка роста»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err="1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600" b="1" dirty="0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с учащимися</a:t>
            </a:r>
            <a:endParaRPr lang="ru-RU" sz="3600" dirty="0">
              <a:solidFill>
                <a:srgbClr val="003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13254" y="711114"/>
            <a:ext cx="9489989" cy="9175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«ОШ №12» </a:t>
            </a:r>
            <a:br>
              <a:rPr lang="ru-RU" sz="28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Гаткинского</a:t>
            </a:r>
            <a:r>
              <a:rPr lang="ru-RU" sz="28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2800" b="1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AppData\Local\Temp\Rar$DRa3052.42842\IMG-20230210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57" y="3513708"/>
            <a:ext cx="2167343" cy="27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Rar$DRa2412.3126\IMG_20221213_101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94" y="4053099"/>
            <a:ext cx="3433819" cy="25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Rar$DRa3052.28453\IMG_20221213_085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83" y="3513708"/>
            <a:ext cx="2059226" cy="27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00" y="320675"/>
            <a:ext cx="8053614" cy="9175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творческих конкурсах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Выступление ФМА\Герасим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252" y="3109565"/>
            <a:ext cx="2283599" cy="32297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Выступление ФМА\Фото\Фото\IMG-20210926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5" y="1445001"/>
            <a:ext cx="1742694" cy="30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56" y="1445001"/>
            <a:ext cx="2285423" cy="3234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0" y="3109565"/>
            <a:ext cx="2283599" cy="3229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0459" y="1540042"/>
            <a:ext cx="375385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Краевой конкурс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«Мир, в котором мы живём»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7940" y="5253789"/>
            <a:ext cx="375385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Краевой конкурс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«Юность. Наука. Творчество»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35822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375" y="0"/>
            <a:ext cx="8887597" cy="217212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Участие в конкурсах профессионального мастерства</a:t>
            </a:r>
            <a:br>
              <a:rPr lang="ru-RU" dirty="0" smtClean="0"/>
            </a:br>
            <a:r>
              <a:rPr lang="en-US" dirty="0" err="1" smtClean="0"/>
              <a:t>Worldskills</a:t>
            </a:r>
            <a:r>
              <a:rPr lang="en-US" dirty="0" smtClean="0"/>
              <a:t> </a:t>
            </a:r>
            <a:r>
              <a:rPr lang="en-US" dirty="0" smtClean="0"/>
              <a:t>Russia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Компетенция: спасательные работы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10" y="2333368"/>
            <a:ext cx="2605385" cy="3480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92" y="2333368"/>
            <a:ext cx="3734774" cy="348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945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Участие в конкурсах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профессионального мастерства </a:t>
            </a:r>
            <a:br>
              <a:rPr lang="ru-RU" dirty="0" smtClean="0"/>
            </a:br>
            <a:r>
              <a:rPr lang="ru-RU" dirty="0" err="1" smtClean="0"/>
              <a:t>Абилимпикс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67" y="1470872"/>
            <a:ext cx="2258969" cy="277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47" y="2618071"/>
            <a:ext cx="2558471" cy="324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20" y="1530416"/>
            <a:ext cx="2248669" cy="297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64" y="3724977"/>
            <a:ext cx="2063609" cy="2896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723" y="2207577"/>
            <a:ext cx="2317261" cy="338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08" y="3609474"/>
            <a:ext cx="2168089" cy="3011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892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65125"/>
            <a:ext cx="9037906" cy="91757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Особенность </a:t>
            </a:r>
            <a:r>
              <a:rPr lang="ru-RU" sz="3600" dirty="0" err="1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3600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работы в школе </a:t>
            </a:r>
            <a:endParaRPr lang="ru-RU" sz="3600" dirty="0">
              <a:solidFill>
                <a:srgbClr val="9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ownloads\Screenshot_20230212_151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65" y="1701414"/>
            <a:ext cx="2805546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01414"/>
            <a:ext cx="5541962" cy="431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Screenshot_20230212_151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5" y="3384707"/>
            <a:ext cx="3934691" cy="29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67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КГБ ПОУ СГПТТ</a:t>
            </a:r>
          </a:p>
        </p:txBody>
      </p:sp>
      <p:pic>
        <p:nvPicPr>
          <p:cNvPr id="1026" name="Picture 2" descr="C:\Users\User\Desktop\Новая папка (2)\IMG_20221012_132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53" y="1938468"/>
            <a:ext cx="4883340" cy="36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2)\IMG_20221012_130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60" y="1938468"/>
            <a:ext cx="4878856" cy="365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01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365125"/>
            <a:ext cx="9151209" cy="9175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в цех по изготовлению окон ПВХ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ая папка (2)\IMG_20211027_13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83" y="1431217"/>
            <a:ext cx="4605095" cy="34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Новая папка (2)\IMG_20211027_133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98" y="2436234"/>
            <a:ext cx="4605095" cy="34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34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65125"/>
            <a:ext cx="8846408" cy="1208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Экскурсия в </a:t>
            </a:r>
            <a:r>
              <a:rPr lang="ru-RU" dirty="0" smtClean="0"/>
              <a:t>МБУК  «Централизованная </a:t>
            </a:r>
            <a:r>
              <a:rPr lang="ru-RU" dirty="0"/>
              <a:t>библиотечная </a:t>
            </a:r>
            <a:r>
              <a:rPr lang="ru-RU" dirty="0" smtClean="0"/>
              <a:t>система» </a:t>
            </a:r>
            <a:r>
              <a:rPr lang="ru-RU" dirty="0"/>
              <a:t>Советско-Гаванского муниципального района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55" y="2418621"/>
            <a:ext cx="2393081" cy="31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76" y="2418620"/>
            <a:ext cx="4273994" cy="31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23" y="2418619"/>
            <a:ext cx="2393083" cy="319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1306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Архивный отдел Советско-Гаванского муниципального района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7" y="3235453"/>
            <a:ext cx="3824863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23" y="3316597"/>
            <a:ext cx="3698789" cy="177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81" y="2611440"/>
            <a:ext cx="4250724" cy="318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708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79" y="2961801"/>
            <a:ext cx="21463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Подготовка к </a:t>
            </a:r>
            <a:r>
              <a:rPr lang="ru-RU" dirty="0" err="1" smtClean="0"/>
              <a:t>ВсОШ</a:t>
            </a:r>
            <a:r>
              <a:rPr lang="ru-RU" dirty="0" smtClean="0"/>
              <a:t>: технология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49" y="1734687"/>
            <a:ext cx="2300857" cy="307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74443" y="1227438"/>
            <a:ext cx="264434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2022-2023 учебный год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30" y="2961800"/>
            <a:ext cx="2282869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22891" y="2454189"/>
            <a:ext cx="264434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2021-2022 учебный год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7989" y="1360553"/>
            <a:ext cx="264434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2020-2021 учебный год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95" y="3058637"/>
            <a:ext cx="220027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5" y="1892961"/>
            <a:ext cx="2177652" cy="26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954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915" y="306911"/>
            <a:ext cx="9080109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br>
              <a:rPr lang="ru-RU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Курс «Юный спасатель» (</a:t>
            </a:r>
            <a:r>
              <a:rPr lang="ru-RU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-9 классы)</a:t>
            </a:r>
            <a:endParaRPr lang="ru-RU" dirty="0">
              <a:solidFill>
                <a:srgbClr val="9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овая папка (2)\IMG-20230210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78" y="1812322"/>
            <a:ext cx="3194609" cy="42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50" y="1812321"/>
            <a:ext cx="3820742" cy="286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53" y="3326575"/>
            <a:ext cx="3867864" cy="290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324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900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br>
              <a:rPr lang="ru-RU" sz="2900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ru-RU" sz="2900" dirty="0" smtClean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«Декоративно-прикладное искусство и дизайн» (7-9 </a:t>
            </a:r>
            <a:r>
              <a:rPr lang="ru-RU" sz="2900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классы)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8" y="1341050"/>
            <a:ext cx="2074368" cy="230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8" y="4013411"/>
            <a:ext cx="2086534" cy="208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77" y="1219199"/>
            <a:ext cx="2169022" cy="220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26" y="3701039"/>
            <a:ext cx="1919124" cy="239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52" y="1484527"/>
            <a:ext cx="6364406" cy="431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15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303</Words>
  <Application>Microsoft Office PowerPoint</Application>
  <PresentationFormat>Произвольный</PresentationFormat>
  <Paragraphs>25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МБОУ «ОШ №12»  Гаткинского сельского поселения</vt:lpstr>
      <vt:lpstr>Особенность профориентационной  работы в школе </vt:lpstr>
      <vt:lpstr>Экскурсия в КГБ ПОУ СГПТТ</vt:lpstr>
      <vt:lpstr>Экскурсия в цех по изготовлению окон ПВХ</vt:lpstr>
      <vt:lpstr>Экскурсия в МБУК  «Централизованная библиотечная система» Советско-Гаванского муниципального района </vt:lpstr>
      <vt:lpstr>Экскурсия в Архивный отдел Советско-Гаванского муниципального района</vt:lpstr>
      <vt:lpstr>Подготовка к ВсОШ: технология</vt:lpstr>
      <vt:lpstr>Внеурочная деятельность Курс «Юный спасатель» (5-9 классы)</vt:lpstr>
      <vt:lpstr>Внеурочная деятельность Курс «Декоративно-прикладное искусство и дизайн» (7-9 классы)</vt:lpstr>
      <vt:lpstr>Участие в творческих конкурсах</vt:lpstr>
      <vt:lpstr>Участие в конкурсах профессионального мастерства Worldskills Russia Компетенция: спасательные работы</vt:lpstr>
      <vt:lpstr>Участие в конкурсах  профессионального мастерства  Абилимпикс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ryazanova</dc:creator>
  <cp:lastModifiedBy>User</cp:lastModifiedBy>
  <cp:revision>116</cp:revision>
  <cp:lastPrinted>2023-02-14T22:44:58Z</cp:lastPrinted>
  <dcterms:modified xsi:type="dcterms:W3CDTF">2023-02-14T23:21:51Z</dcterms:modified>
</cp:coreProperties>
</file>