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6" d="100"/>
          <a:sy n="106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1DC2B4-A7CB-490F-BC61-767F091AF5F4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FE6FAC-5048-49DD-93A0-977BC0BF11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42148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МБОУ «СШ № 16» имени героя РФ 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Заволянского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Валерия Ивановича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-531440"/>
            <a:ext cx="8715436" cy="4143404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/>
              <a:t>Дополнительная общеобразовательная программа </a:t>
            </a:r>
          </a:p>
          <a:p>
            <a:pPr algn="r"/>
            <a:r>
              <a:rPr lang="ru-RU" sz="5400" dirty="0" smtClean="0"/>
              <a:t>"Первые шаги</a:t>
            </a:r>
          </a:p>
          <a:p>
            <a:pPr algn="r"/>
            <a:r>
              <a:rPr lang="ru-RU" sz="5400" dirty="0" smtClean="0"/>
              <a:t>в науку"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0" y="5357826"/>
          <a:ext cx="4979359" cy="2621280"/>
        </p:xfrm>
        <a:graphic>
          <a:graphicData uri="http://schemas.openxmlformats.org/drawingml/2006/table">
            <a:tbl>
              <a:tblPr/>
              <a:tblGrid>
                <a:gridCol w="4979359"/>
              </a:tblGrid>
              <a:tr h="1669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59">
                <a:tc>
                  <a:txBody>
                    <a:bodyPr/>
                    <a:lstStyle/>
                    <a:p>
                      <a:pPr algn="r"/>
                      <a:r>
                        <a:rPr lang="ru-RU" sz="3200" dirty="0" err="1" smtClean="0"/>
                        <a:t>Землянская</a:t>
                      </a:r>
                      <a:r>
                        <a:rPr lang="ru-RU" sz="3200" dirty="0" smtClean="0"/>
                        <a:t> Е.А.</a:t>
                      </a:r>
                    </a:p>
                    <a:p>
                      <a:pPr algn="r"/>
                      <a:r>
                        <a:rPr lang="ru-RU" sz="3200" dirty="0" smtClean="0"/>
                        <a:t>Учитель биологии</a:t>
                      </a:r>
                      <a:endParaRPr lang="ru-RU" sz="32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9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143512"/>
            <a:ext cx="190670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3429024" cy="29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4005114" cy="30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2571768" cy="31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42852"/>
            <a:ext cx="40938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3218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417717" cy="248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14290"/>
            <a:ext cx="49698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357694"/>
            <a:ext cx="3109274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929066"/>
            <a:ext cx="1798965" cy="269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3000396" cy="654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5584" y="3357562"/>
            <a:ext cx="45879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2852"/>
            <a:ext cx="4603264" cy="311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85992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000396" cy="65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42851"/>
            <a:ext cx="3196238" cy="381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85255" cy="40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378"/>
            <a:ext cx="2643206" cy="225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714908" cy="35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644" y="1571612"/>
            <a:ext cx="3732636" cy="49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3714752"/>
            <a:ext cx="5125057" cy="324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Систематическая работа по развитию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познавательно-исследовательской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дошкольников может способствовать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разностороннему развитию детей, так как 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ребёнка формируются причинно-следственные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связи, навыки общения, развивается речь, он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получает первичные представления о себе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окружающей действительности.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1720</TotalTime>
  <Words>63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МБОУ «СШ № 16» имени героя РФ  Заволянского Валерия Ивановича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общеобразовательная учреждение  «Средняя школа № 16» рабочего поселка Заветы Ильича Советско-Гаванского муниципального района</dc:title>
  <dc:creator>1</dc:creator>
  <cp:lastModifiedBy>EVT</cp:lastModifiedBy>
  <cp:revision>61</cp:revision>
  <dcterms:created xsi:type="dcterms:W3CDTF">2022-02-15T07:13:21Z</dcterms:created>
  <dcterms:modified xsi:type="dcterms:W3CDTF">2023-02-16T02:39:51Z</dcterms:modified>
</cp:coreProperties>
</file>