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3"/>
  </p:notesMasterIdLst>
  <p:sldIdLst>
    <p:sldId id="339" r:id="rId2"/>
    <p:sldId id="371" r:id="rId3"/>
    <p:sldId id="372" r:id="rId4"/>
    <p:sldId id="349" r:id="rId5"/>
    <p:sldId id="351" r:id="rId6"/>
    <p:sldId id="380" r:id="rId7"/>
    <p:sldId id="381" r:id="rId8"/>
    <p:sldId id="356" r:id="rId9"/>
    <p:sldId id="364" r:id="rId10"/>
    <p:sldId id="373" r:id="rId11"/>
    <p:sldId id="366" r:id="rId12"/>
    <p:sldId id="367" r:id="rId13"/>
    <p:sldId id="368" r:id="rId14"/>
    <p:sldId id="374" r:id="rId15"/>
    <p:sldId id="375" r:id="rId16"/>
    <p:sldId id="376" r:id="rId17"/>
    <p:sldId id="377" r:id="rId18"/>
    <p:sldId id="355" r:id="rId19"/>
    <p:sldId id="379" r:id="rId20"/>
    <p:sldId id="378" r:id="rId21"/>
    <p:sldId id="303" r:id="rId22"/>
  </p:sldIdLst>
  <p:sldSz cx="9144000" cy="5143500" type="screen16x9"/>
  <p:notesSz cx="6797675" cy="9926638"/>
  <p:defaultTextStyle>
    <a:defPPr>
      <a:defRPr lang="ru-RU"/>
    </a:defPPr>
    <a:lvl1pPr marL="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D22"/>
    <a:srgbClr val="008D36"/>
    <a:srgbClr val="69BA2E"/>
    <a:srgbClr val="71BF43"/>
    <a:srgbClr val="FF9900"/>
    <a:srgbClr val="60A82A"/>
    <a:srgbClr val="8CC63E"/>
    <a:srgbClr val="78AC32"/>
    <a:srgbClr val="70B744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3" autoAdjust="0"/>
    <p:restoredTop sz="94354" autoAdjust="0"/>
  </p:normalViewPr>
  <p:slideViewPr>
    <p:cSldViewPr>
      <p:cViewPr>
        <p:scale>
          <a:sx n="155" d="100"/>
          <a:sy n="155" d="100"/>
        </p:scale>
        <p:origin x="-660" y="54"/>
      </p:cViewPr>
      <p:guideLst>
        <p:guide orient="horz" pos="2160"/>
        <p:guide orient="horz" pos="162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28A-76AA-46A0-84F1-C59510D4B7F3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D41C-A792-4816-BA5E-6EA0AE8F1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2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C09-A101-4A34-82F7-F6166FE2AAF9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E15C-BB23-4B29-92B8-6865D3F48305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F66-0A77-4AC6-A1F0-3C000D032D1C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77BE-481B-4FD9-B0AE-7E8B79C1657A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7A4-E088-4C5F-86E6-C754B26E37CE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B33B-94BB-46F1-ABAA-FBFF7C39A9F7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E6FA-1E5C-442E-BE00-2068D8EF5826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AFE2-3BC4-4F2A-AC5F-9E1BF51E9B1B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110-D748-4155-AA37-F52EE2D5D936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106A-12A5-4C08-A509-FF6AF21EB899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8" indent="0">
              <a:buNone/>
              <a:defRPr sz="2400"/>
            </a:lvl3pPr>
            <a:lvl4pPr marL="1371598" indent="0">
              <a:buNone/>
              <a:defRPr sz="2000"/>
            </a:lvl4pPr>
            <a:lvl5pPr marL="1828796" indent="0">
              <a:buNone/>
              <a:defRPr sz="2000"/>
            </a:lvl5pPr>
            <a:lvl6pPr marL="2285996" indent="0">
              <a:buNone/>
              <a:defRPr sz="2000"/>
            </a:lvl6pPr>
            <a:lvl7pPr marL="2743194" indent="0">
              <a:buNone/>
              <a:defRPr sz="2000"/>
            </a:lvl7pPr>
            <a:lvl8pPr marL="3200394" indent="0">
              <a:buNone/>
              <a:defRPr sz="2000"/>
            </a:lvl8pPr>
            <a:lvl9pPr marL="36575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7DAC-DB81-4AAB-ACBD-6BE7388296F2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0179-6548-4195-9C9B-E9BE97DF4D1C}" type="datetime1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3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8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2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85FAA2EC-9034-42A0-91B3-8661015F0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26184"/>
            <a:ext cx="7772400" cy="11025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«Шахматы-это пробный камень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человеческого ума».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D7120A66-F3E3-46CB-A8D2-D6757CD2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685705"/>
            <a:ext cx="6400800" cy="117407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Дополнительная общеобразовательная</a:t>
            </a:r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бщеразвивающая программа</a:t>
            </a:r>
            <a:endParaRPr lang="ru-RU" sz="1800" b="1" dirty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«Белая ладья»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2379" y="1422424"/>
            <a:ext cx="747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МБОУ </a:t>
            </a:r>
            <a:r>
              <a:rPr lang="ru-RU" sz="1400" b="1" dirty="0" smtClean="0"/>
              <a:t>СШ №6 </a:t>
            </a:r>
            <a:endParaRPr lang="ru-RU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5CB680-855B-48B0-9420-C4240A8AA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1040628" y="193217"/>
            <a:ext cx="2273300" cy="12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10B87859-10A5-4486-9D2C-40121B63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4141"/>
            <a:ext cx="117813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E8297846-717E-46EC-B990-C04C1F01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31" y="3616876"/>
            <a:ext cx="117813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E664A092-8F03-4850-AFB1-02C57DB57B6E}"/>
              </a:ext>
            </a:extLst>
          </p:cNvPr>
          <p:cNvSpPr txBox="1">
            <a:spLocks/>
          </p:cNvSpPr>
          <p:nvPr/>
        </p:nvSpPr>
        <p:spPr>
          <a:xfrm>
            <a:off x="1187624" y="255863"/>
            <a:ext cx="7639350" cy="598545"/>
          </a:xfrm>
          <a:prstGeom prst="rect">
            <a:avLst/>
          </a:prstGeom>
          <a:ln w="19050">
            <a:solidFill>
              <a:srgbClr val="F04D2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3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Школьный шахматный турнир «ШАХ и МАТ» </a:t>
            </a:r>
            <a:endParaRPr lang="ru-RU" sz="2800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6146" name="Picture 2" descr="C:\Users\79963\Desktop\IMG_20210121_13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9816"/>
            <a:ext cx="7117051" cy="40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E664A092-8F03-4850-AFB1-02C57DB57B6E}"/>
              </a:ext>
            </a:extLst>
          </p:cNvPr>
          <p:cNvSpPr txBox="1">
            <a:spLocks/>
          </p:cNvSpPr>
          <p:nvPr/>
        </p:nvSpPr>
        <p:spPr>
          <a:xfrm>
            <a:off x="1187624" y="255863"/>
            <a:ext cx="7639350" cy="598545"/>
          </a:xfrm>
          <a:prstGeom prst="rect">
            <a:avLst/>
          </a:prstGeom>
          <a:ln w="19050">
            <a:solidFill>
              <a:srgbClr val="F04D2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3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Участие в районных соревнованиях </a:t>
            </a:r>
            <a:endParaRPr lang="ru-RU" sz="2800" b="1" dirty="0"/>
          </a:p>
        </p:txBody>
      </p:sp>
      <p:pic>
        <p:nvPicPr>
          <p:cNvPr id="6147" name="Picture 3" descr="C:\Users\79963\Desktop\20221118_143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4"/>
            <a:ext cx="3530600" cy="39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79963\Desktop\IMG-20230201-WA0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7574"/>
            <a:ext cx="3305175" cy="39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67494"/>
            <a:ext cx="6779094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/>
              <a:t>Районные турниры</a:t>
            </a:r>
            <a:endParaRPr lang="ru-RU" sz="2800" b="1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35A872C-3BD4-4F22-9DAE-0AAAC4A7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246159" y="257312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79963\Desktop\IMG-20230201-WA01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3598"/>
            <a:ext cx="45365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D7284B54-17B3-413D-A71A-A00CB943F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172400" y="448670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79963\Desktop\IMG-20230201-WA00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04825"/>
            <a:ext cx="55054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67494"/>
            <a:ext cx="6779094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/>
              <a:t>Межрайонный турнир </a:t>
            </a:r>
            <a:r>
              <a:rPr lang="ru-RU" sz="2800" b="1" dirty="0" err="1" smtClean="0"/>
              <a:t>п.Ванино</a:t>
            </a:r>
            <a:r>
              <a:rPr lang="ru-RU" sz="2800" b="1" dirty="0" smtClean="0"/>
              <a:t> 2021 год</a:t>
            </a:r>
            <a:endParaRPr lang="ru-RU" sz="2800" b="1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35A872C-3BD4-4F22-9DAE-0AAAC4A7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246159" y="257312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79963\Desktop\IMG-20230201-WA0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5606"/>
            <a:ext cx="44100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79963\Desktop\IMG-20230201-WA01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31590"/>
            <a:ext cx="2784791" cy="37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67494"/>
            <a:ext cx="6779094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/>
              <a:t>Межрайонный турнир </a:t>
            </a:r>
            <a:r>
              <a:rPr lang="ru-RU" sz="2800" b="1" dirty="0" err="1" smtClean="0"/>
              <a:t>п.Ванино</a:t>
            </a:r>
            <a:r>
              <a:rPr lang="ru-RU" sz="2800" b="1" dirty="0" smtClean="0"/>
              <a:t> 2021 год</a:t>
            </a:r>
            <a:endParaRPr lang="ru-RU" sz="2800" b="1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35A872C-3BD4-4F22-9DAE-0AAAC4A7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246159" y="257312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79963\Desktop\IMG-20230201-WA0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577706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67494"/>
            <a:ext cx="6779094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/>
              <a:t>Межрайонный турнир </a:t>
            </a:r>
            <a:r>
              <a:rPr lang="ru-RU" sz="2800" b="1" dirty="0" err="1" smtClean="0"/>
              <a:t>п.Ванино</a:t>
            </a:r>
            <a:r>
              <a:rPr lang="ru-RU" sz="2800" b="1" dirty="0" smtClean="0"/>
              <a:t> 2022 год</a:t>
            </a:r>
            <a:endParaRPr lang="ru-RU" sz="2800" b="1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35A872C-3BD4-4F22-9DAE-0AAAC4A7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246159" y="257312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79963\Desktop\20220423_1518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5606"/>
            <a:ext cx="64087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67494"/>
            <a:ext cx="6779094" cy="771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/>
              <a:t>Межрайонный турнир </a:t>
            </a:r>
            <a:r>
              <a:rPr lang="ru-RU" sz="2800" b="1" dirty="0" err="1" smtClean="0"/>
              <a:t>п.Ванино</a:t>
            </a:r>
            <a:r>
              <a:rPr lang="ru-RU" sz="2800" b="1" dirty="0" smtClean="0"/>
              <a:t> 2022 год</a:t>
            </a:r>
            <a:endParaRPr lang="ru-RU" sz="2800" b="1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35A872C-3BD4-4F22-9DAE-0AAAC4A7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246159" y="257312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79963\Desktop\20220423_152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3598"/>
            <a:ext cx="39351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CEBE15F-1A31-4390-97CA-460F3E1C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7812360" y="389030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79963\Desktop\Screenshot_20230205-181813_Gallery (1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56" y="987574"/>
            <a:ext cx="633670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CEBE15F-1A31-4390-97CA-460F3E1C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7812360" y="389030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79963\Desktop\20230206_131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723"/>
            <a:ext cx="3960440" cy="37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79963\Desktop\20230206_1312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9381"/>
            <a:ext cx="3675149" cy="37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2379" y="1422424"/>
            <a:ext cx="747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МБОУ </a:t>
            </a:r>
            <a:r>
              <a:rPr lang="ru-RU" sz="1400" b="1" dirty="0" smtClean="0"/>
              <a:t>СШ №6 </a:t>
            </a:r>
            <a:endParaRPr lang="ru-RU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5CB680-855B-48B0-9420-C4240A8AA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6263103" y="51470"/>
            <a:ext cx="2273300" cy="12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10B87859-10A5-4486-9D2C-40121B63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66" y="3651870"/>
            <a:ext cx="117813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963\Desktop\IMG_20200901_1049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79" y="675047"/>
            <a:ext cx="4896544" cy="36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CEBE15F-1A31-4390-97CA-460F3E1C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7812360" y="389030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79963\Desktop\IMG-20230201-WA00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3686"/>
            <a:ext cx="28860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79963\Desktop\20230206_131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8" y="854408"/>
            <a:ext cx="39528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dl_osnova_Spasibo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95486"/>
            <a:ext cx="9144000" cy="5139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3363838"/>
            <a:ext cx="1872208" cy="177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206769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49" y="555526"/>
            <a:ext cx="9217024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0">
            <a:extLst>
              <a:ext uri="{FF2B5EF4-FFF2-40B4-BE49-F238E27FC236}">
                <a16:creationId xmlns="" xmlns:a16="http://schemas.microsoft.com/office/drawing/2014/main" id="{21E5A85C-6701-499A-9A73-4629E0C8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31" y="3516605"/>
            <a:ext cx="4680520" cy="7095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/>
              <a:t>ТОЧКА РОСТА – ПУТЬ К УСПЕХУ</a:t>
            </a:r>
          </a:p>
        </p:txBody>
      </p:sp>
    </p:spTree>
    <p:extLst>
      <p:ext uri="{BB962C8B-B14F-4D97-AF65-F5344CB8AC3E}">
        <p14:creationId xmlns:p14="http://schemas.microsoft.com/office/powerpoint/2010/main" val="19987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5CB680-855B-48B0-9420-C4240A8AA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6876837" y="-380578"/>
            <a:ext cx="2273300" cy="12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10B87859-10A5-4486-9D2C-40121B63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66" y="3651870"/>
            <a:ext cx="117813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9963\Desktop\IMG_20200228_124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534"/>
            <a:ext cx="62646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539552" y="1006454"/>
            <a:ext cx="8407393" cy="376557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Л</a:t>
            </a:r>
            <a:r>
              <a:rPr lang="ru-RU" sz="2400" b="1" dirty="0" smtClean="0"/>
              <a:t>ичностное </a:t>
            </a:r>
            <a:r>
              <a:rPr lang="ru-RU" sz="2400" b="1" dirty="0"/>
              <a:t>и интеллектуальное развитие обучающихся посредством обучения игре в шахматы.</a:t>
            </a:r>
            <a:r>
              <a:rPr lang="ru-RU" sz="24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</a:t>
            </a:r>
            <a:r>
              <a:rPr lang="ru-RU" sz="2400" b="1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95486"/>
            <a:ext cx="677909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dirty="0"/>
              <a:t>ЦЕЛЬ ПРОГРАММЫ КРУЖКА</a:t>
            </a:r>
          </a:p>
          <a:p>
            <a:pPr algn="ctr"/>
            <a:r>
              <a:rPr lang="ru-RU" sz="28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«Белая ладья» </a:t>
            </a:r>
            <a:endParaRPr lang="ru-RU" sz="2800" dirty="0"/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35A872C-3BD4-4F22-9DAE-0AAAC4A7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246159" y="302468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9963\Desktop\IMG_20210121_131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4685"/>
            <a:ext cx="5072112" cy="28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3123" y="339504"/>
            <a:ext cx="7962765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u="sng" dirty="0"/>
              <a:t>Обучающие:</a:t>
            </a:r>
          </a:p>
          <a:p>
            <a:r>
              <a:rPr lang="ru-RU" sz="2800" dirty="0" smtClean="0"/>
              <a:t>1. </a:t>
            </a:r>
            <a:r>
              <a:rPr lang="ru-RU" sz="2800" dirty="0"/>
              <a:t>Обучить элементарным основам шахматной игры;</a:t>
            </a:r>
          </a:p>
          <a:p>
            <a:r>
              <a:rPr lang="ru-RU" sz="2800" dirty="0" smtClean="0"/>
              <a:t>2. </a:t>
            </a:r>
            <a:r>
              <a:rPr lang="ru-RU" sz="2800" dirty="0"/>
              <a:t>Ознакомить с простейшими тактическими приемами;</a:t>
            </a:r>
          </a:p>
          <a:p>
            <a:r>
              <a:rPr lang="ru-RU" sz="2800" dirty="0" smtClean="0"/>
              <a:t>3. </a:t>
            </a:r>
            <a:r>
              <a:rPr lang="ru-RU" sz="2800" dirty="0"/>
              <a:t>Обучить навыкам применения полученных знаний во время игры в шахматы, участия в</a:t>
            </a:r>
          </a:p>
          <a:p>
            <a:r>
              <a:rPr lang="ru-RU" sz="2800" dirty="0"/>
              <a:t>соревнованиях;</a:t>
            </a:r>
          </a:p>
          <a:p>
            <a:r>
              <a:rPr lang="ru-RU" sz="2800" dirty="0"/>
              <a:t> 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8601D657-43F5-401B-8088-AB77B09DE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7974086" y="423901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3123" y="-91384"/>
            <a:ext cx="7962765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u="sng" dirty="0"/>
              <a:t>Развивающие</a:t>
            </a:r>
            <a:r>
              <a:rPr lang="ru-RU" sz="2800" b="1" u="sng" dirty="0" smtClean="0"/>
              <a:t>: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1. Активизировать </a:t>
            </a:r>
            <a:r>
              <a:rPr lang="ru-RU" sz="2800" dirty="0"/>
              <a:t>мыслительную деятельность обучающихся с применением электронных</a:t>
            </a:r>
          </a:p>
          <a:p>
            <a:r>
              <a:rPr lang="ru-RU" sz="2800" dirty="0"/>
              <a:t>образовательных ресурсов;</a:t>
            </a:r>
          </a:p>
          <a:p>
            <a:r>
              <a:rPr lang="ru-RU" sz="2800" dirty="0" smtClean="0"/>
              <a:t>2. Способствовать </a:t>
            </a:r>
            <a:r>
              <a:rPr lang="ru-RU" sz="2800" dirty="0"/>
              <a:t>развитию логического мышления, памяти, наблюдательности, внимания,</a:t>
            </a:r>
          </a:p>
          <a:p>
            <a:r>
              <a:rPr lang="ru-RU" sz="2800" dirty="0"/>
              <a:t>фантазии, репродуктивного мышление;</a:t>
            </a:r>
          </a:p>
          <a:p>
            <a:r>
              <a:rPr lang="ru-RU" sz="2800" dirty="0" smtClean="0"/>
              <a:t>3. Способствовать </a:t>
            </a:r>
            <a:r>
              <a:rPr lang="ru-RU" sz="2800" dirty="0"/>
              <a:t>развитию стремления к интеллектуальному и нравственному</a:t>
            </a:r>
          </a:p>
          <a:p>
            <a:r>
              <a:rPr lang="ru-RU" sz="2800" dirty="0"/>
              <a:t>самосовершенствованию;</a:t>
            </a:r>
          </a:p>
          <a:p>
            <a:r>
              <a:rPr lang="ru-RU" sz="2800" dirty="0" smtClean="0"/>
              <a:t>4. Расширить </a:t>
            </a:r>
            <a:r>
              <a:rPr lang="ru-RU" sz="2800" dirty="0"/>
              <a:t>кругозор </a:t>
            </a:r>
            <a:r>
              <a:rPr lang="ru-RU" sz="2800" dirty="0" smtClean="0"/>
              <a:t>обучающихся</a:t>
            </a:r>
            <a:r>
              <a:rPr lang="ru-RU" sz="2800" dirty="0"/>
              <a:t>.</a:t>
            </a:r>
            <a:endParaRPr lang="ru-RU" sz="2800" dirty="0"/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8601D657-43F5-401B-8088-AB77B09DE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7974086" y="423901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3123" y="770390"/>
            <a:ext cx="796276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u="sng" dirty="0" smtClean="0"/>
              <a:t>Воспитательные</a:t>
            </a:r>
            <a:r>
              <a:rPr lang="ru-RU" sz="2800" b="1" u="sng" dirty="0"/>
              <a:t>:</a:t>
            </a:r>
          </a:p>
          <a:p>
            <a:r>
              <a:rPr lang="ru-RU" sz="2800" dirty="0" smtClean="0"/>
              <a:t>1. Воспитать </a:t>
            </a:r>
            <a:r>
              <a:rPr lang="ru-RU" sz="2800" dirty="0"/>
              <a:t>волю, настойчивость, дисциплинированность, выдержку, ответственность </a:t>
            </a:r>
            <a:r>
              <a:rPr lang="ru-RU" sz="2800" dirty="0" smtClean="0"/>
              <a:t>за умение </a:t>
            </a:r>
            <a:r>
              <a:rPr lang="ru-RU" sz="2800" dirty="0"/>
              <a:t>оптимально распоряжаться временем;</a:t>
            </a:r>
          </a:p>
          <a:p>
            <a:r>
              <a:rPr lang="ru-RU" sz="2800" dirty="0" smtClean="0"/>
              <a:t>2.  Привить </a:t>
            </a:r>
            <a:r>
              <a:rPr lang="ru-RU" sz="2800" dirty="0"/>
              <a:t>чувство коллективизма при выступлениях в командных </a:t>
            </a:r>
            <a:r>
              <a:rPr lang="ru-RU" sz="2800" dirty="0" smtClean="0"/>
              <a:t>турнирах.</a:t>
            </a:r>
            <a:endParaRPr lang="ru-RU" sz="2800" dirty="0"/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8601D657-43F5-401B-8088-AB77B09DE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7974086" y="423901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946" y="957188"/>
            <a:ext cx="8280920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>
                <a:ea typeface="Times New Roman" panose="02020603050405020304" pitchFamily="18" charset="0"/>
                <a:cs typeface="Calibri" panose="020F0502020204030204" pitchFamily="34" charset="0"/>
              </a:rPr>
              <a:t>Рассчитана на  детей возрастом от </a:t>
            </a:r>
            <a:r>
              <a:rPr lang="ru-RU" sz="28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10 </a:t>
            </a:r>
            <a:r>
              <a:rPr lang="ru-RU" sz="2800" dirty="0">
                <a:ea typeface="Times New Roman" panose="02020603050405020304" pitchFamily="18" charset="0"/>
                <a:cs typeface="Calibri" panose="020F0502020204030204" pitchFamily="34" charset="0"/>
              </a:rPr>
              <a:t>лет до </a:t>
            </a:r>
            <a:r>
              <a:rPr lang="ru-RU" sz="28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12 </a:t>
            </a:r>
            <a:r>
              <a:rPr lang="ru-RU" sz="2800" dirty="0">
                <a:ea typeface="Times New Roman" panose="02020603050405020304" pitchFamily="18" charset="0"/>
                <a:cs typeface="Calibri" panose="020F0502020204030204" pitchFamily="34" charset="0"/>
              </a:rPr>
              <a:t>лет</a:t>
            </a:r>
            <a:r>
              <a:rPr lang="ru-RU" sz="2800" dirty="0"/>
              <a:t>;</a:t>
            </a:r>
            <a:endParaRPr lang="ru-RU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Занятия проходят 1 раз в неделю. </a:t>
            </a:r>
            <a:endParaRPr lang="ru-RU" sz="28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2453" y="276365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3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ПРОГРАММЫ КРУЖКА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0C0970B0-0727-42B8-BF49-AB133B6CC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8207821" y="326462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79963\Desktop\20220423_1216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819"/>
            <a:ext cx="2588800" cy="30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79963\Desktop\IMG_20210121_1436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819"/>
            <a:ext cx="2378956" cy="30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758062" y="308100"/>
            <a:ext cx="7992888" cy="8554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 sz="2800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+mj-lt"/>
                <a:cs typeface="Arial" pitchFamily="34" charset="0"/>
              </a:rPr>
              <a:t>МЕРОПРИЯТИЯ КРУЖКА </a:t>
            </a:r>
            <a:br>
              <a:rPr lang="ru-RU" sz="2800" b="1" dirty="0">
                <a:latin typeface="+mj-lt"/>
                <a:cs typeface="Arial" pitchFamily="34" charset="0"/>
              </a:rPr>
            </a:br>
            <a:r>
              <a:rPr lang="ru-RU" sz="2800" b="1" dirty="0" smtClean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«Белая ладья»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51470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1F0DC1-D646-4493-915E-8B9C2ECC7528}"/>
              </a:ext>
            </a:extLst>
          </p:cNvPr>
          <p:cNvSpPr txBox="1"/>
          <p:nvPr/>
        </p:nvSpPr>
        <p:spPr>
          <a:xfrm>
            <a:off x="1259632" y="1296908"/>
            <a:ext cx="79235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Организация и проведение школьных соревнований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5F28B17E-A068-47AE-8535-DD79C8666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34344"/>
          <a:stretch/>
        </p:blipFill>
        <p:spPr bwMode="auto">
          <a:xfrm>
            <a:off x="7668344" y="447590"/>
            <a:ext cx="828675" cy="4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79963\Desktop\IMG_20200228_124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2104048"/>
            <a:ext cx="4626260" cy="26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9963\Desktop\20220330_123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727795"/>
            <a:ext cx="2808312" cy="33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42213</TotalTime>
  <Words>238</Words>
  <Application>Microsoft Office PowerPoint</Application>
  <PresentationFormat>Экран (16:9)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«Шахматы-это пробный камень человеческого ума».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МЕРОПРИЯТИЯ КРУЖКА  «Белая ладья»  </vt:lpstr>
      <vt:lpstr>«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ТОЧКА РОСТА – ПУТЬ К УСПЕХУ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Барас Бальжинимаев</cp:lastModifiedBy>
  <cp:revision>1418</cp:revision>
  <cp:lastPrinted>2017-04-03T09:56:10Z</cp:lastPrinted>
  <dcterms:created xsi:type="dcterms:W3CDTF">2014-09-01T10:01:09Z</dcterms:created>
  <dcterms:modified xsi:type="dcterms:W3CDTF">2023-02-14T11:41:18Z</dcterms:modified>
</cp:coreProperties>
</file>