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81" r:id="rId4"/>
    <p:sldId id="264" r:id="rId5"/>
    <p:sldId id="263" r:id="rId6"/>
    <p:sldId id="262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04" autoAdjust="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17.05.2022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954399"/>
            <a:ext cx="6984776" cy="1102022"/>
          </a:xfrm>
        </p:spPr>
        <p:txBody>
          <a:bodyPr/>
          <a:lstStyle/>
          <a:p>
            <a:r>
              <a:rPr lang="ru-RU" b="1" dirty="0" smtClean="0"/>
              <a:t>Искусство создания книги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u_b0807b5f9c03bea304272ac19348ec8c_8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653" y="16660"/>
            <a:ext cx="9068149" cy="6724708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194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История создания книги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кратких документов служили восковые дощечки, а для текущих записей начиная с III  века до н.э. использовали пергамент – бумага из шкур крупного рогатого скота, материал более грубый, но зато более прочный и дешевый, нежели папирус.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bibliya_kotoroj_1500_let_utverzhdaet_chto_iisus_ne_byl_raspyat__lolzona_com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39" y="0"/>
            <a:ext cx="9022145" cy="6858000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632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8640"/>
            <a:ext cx="6301208" cy="69127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 вы знали, что впервые тексты печатать начали в седьмом столетии в Корее? Сначала при помощи доски с вырезанными буквами, а затем в Китае с использованием наборного текста, но настоящий прорыв в книгопечатании совершил немецкий изобретатель Иоганн </a:t>
            </a:r>
            <a:r>
              <a:rPr lang="ru-RU" dirty="0" err="1"/>
              <a:t>Гутенберг</a:t>
            </a:r>
            <a:r>
              <a:rPr lang="ru-RU" dirty="0"/>
              <a:t>, создавший в пятнадцатом столетии отработанную технологию</a:t>
            </a:r>
            <a:r>
              <a:rPr lang="ru-RU" dirty="0" smtClean="0"/>
              <a:t>.</a:t>
            </a:r>
          </a:p>
          <a:p>
            <a:r>
              <a:rPr lang="ru-RU" dirty="0"/>
              <a:t>Первой книгой, отпечатанной </a:t>
            </a:r>
            <a:r>
              <a:rPr lang="ru-RU" dirty="0" err="1"/>
              <a:t>Гутенбергом</a:t>
            </a:r>
            <a:r>
              <a:rPr lang="ru-RU" dirty="0"/>
              <a:t>, была, конечно же, библия.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ress-gutenbe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754"/>
            <a:ext cx="3851920" cy="68707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5" name="Рисунок 4" descr="Gutenberg-typ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9752" y="692696"/>
            <a:ext cx="4572001" cy="5472608"/>
          </a:xfrm>
          <a:prstGeom prst="round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591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052736"/>
            <a:ext cx="6301208" cy="4896544"/>
          </a:xfrm>
        </p:spPr>
        <p:txBody>
          <a:bodyPr/>
          <a:lstStyle/>
          <a:p>
            <a:r>
              <a:rPr lang="ru-RU" dirty="0"/>
              <a:t>1 марта 1564 года в Москве вышла в свет первая датированная русская книга "Апостол" ("Деяния святых Апостолов")- шедевр типографского искусства. Это событие принято считать датой начала книгопечатания на Руси.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192688" cy="118522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effectLst/>
              </a:rPr>
              <a:t>Процесс и этапы создания книги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Первым этапом создания любой книги является написание рукописи. Идея книги происходит у автора в </a:t>
            </a:r>
            <a:r>
              <a:rPr lang="ru-RU" dirty="0" smtClean="0"/>
              <a:t>голове</a:t>
            </a:r>
          </a:p>
          <a:p>
            <a:r>
              <a:rPr lang="ru-RU" dirty="0"/>
              <a:t>Следующий этап – литературный редактор. Это человек, который отвечает за содержание книги, редактирует ее.</a:t>
            </a:r>
          </a:p>
          <a:p>
            <a:r>
              <a:rPr lang="ru-RU" dirty="0"/>
              <a:t>На фабрике монтируются фотоформы, а из них изготавливаются печатные формы. Печатают книги на станках.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6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192688" cy="118522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effectLst/>
              </a:rPr>
              <a:t>Создание собственной книги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7" name="Picture 3" descr="C:\Users\123\Desktop\Новая папка\IMG_9309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Новая папка\IMG_9310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65"/>
            <a:ext cx="6372200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Новая папка\IMG_9311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23\AppData\Local\Microsoft\Windows\INetCache\Content.Word\IMG_7663.heic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75"/>
            <a:ext cx="5328592" cy="683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5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Новая папка\IMG_9312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00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Новая папка\IMG_9313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6668"/>
            <a:ext cx="6444209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060848"/>
            <a:ext cx="4896544" cy="1872208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061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123\AppData\Local\Microsoft\Windows\INetCache\Content.Word\IMG_7662.hei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501"/>
            <a:ext cx="4990802" cy="685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124744"/>
            <a:ext cx="6301208" cy="4824536"/>
          </a:xfrm>
        </p:spPr>
        <p:txBody>
          <a:bodyPr/>
          <a:lstStyle/>
          <a:p>
            <a:r>
              <a:rPr lang="ru-RU" b="1" dirty="0"/>
              <a:t>Объект исследования:</a:t>
            </a:r>
            <a:r>
              <a:rPr lang="ru-RU" dirty="0"/>
              <a:t> процесс создания книги.</a:t>
            </a:r>
          </a:p>
          <a:p>
            <a:r>
              <a:rPr lang="ru-RU" b="1" dirty="0"/>
              <a:t>Цель работы</a:t>
            </a:r>
            <a:r>
              <a:rPr lang="ru-RU" dirty="0"/>
              <a:t>:  узнать, как создаются книги, создать свою книгу.</a:t>
            </a:r>
          </a:p>
          <a:p>
            <a:r>
              <a:rPr lang="ru-RU" b="1" dirty="0"/>
              <a:t> Гипотеза: </a:t>
            </a:r>
            <a:r>
              <a:rPr lang="ru-RU" dirty="0"/>
              <a:t> если я изучу  историю и процесс создания книги, то смогу создать свою книгу.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0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Задачи</a:t>
            </a:r>
            <a:r>
              <a:rPr lang="ru-RU" dirty="0" smtClean="0">
                <a:effectLst/>
              </a:rPr>
              <a:t>:</a:t>
            </a:r>
            <a:endParaRPr lang="ru-RU" b="1" dirty="0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7637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851920" y="2130370"/>
            <a:ext cx="44026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зучить </a:t>
            </a:r>
            <a:r>
              <a:rPr lang="ru-RU" sz="2400" dirty="0">
                <a:solidFill>
                  <a:schemeClr val="bg1"/>
                </a:solidFill>
              </a:rPr>
              <a:t>историю создания книг;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7637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43200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7637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43200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3087637" y="541808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194793" y="544983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851920" y="2951632"/>
            <a:ext cx="46815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зучить </a:t>
            </a:r>
            <a:r>
              <a:rPr lang="ru-RU" sz="2400" dirty="0">
                <a:solidFill>
                  <a:schemeClr val="bg1"/>
                </a:solidFill>
              </a:rPr>
              <a:t>этапы изготовления </a:t>
            </a:r>
            <a:r>
              <a:rPr lang="ru-RU" sz="2400" dirty="0" smtClean="0">
                <a:solidFill>
                  <a:schemeClr val="bg1"/>
                </a:solidFill>
              </a:rPr>
              <a:t>книги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889771" y="3628792"/>
            <a:ext cx="409485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одготовить </a:t>
            </a:r>
            <a:r>
              <a:rPr lang="ru-RU" sz="2400" dirty="0">
                <a:solidFill>
                  <a:schemeClr val="bg1"/>
                </a:solidFill>
              </a:rPr>
              <a:t>необходимый материал для создания своей книги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851920" y="4887325"/>
            <a:ext cx="464043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оздать </a:t>
            </a:r>
            <a:r>
              <a:rPr lang="ru-RU" sz="2400" dirty="0">
                <a:solidFill>
                  <a:schemeClr val="bg1"/>
                </a:solidFill>
              </a:rPr>
              <a:t>свою книгу, которая поможет читателям почувствовать эмоции, улучшить настроение, поможет расслабиться и развлечься</a:t>
            </a:r>
            <a:r>
              <a:rPr lang="ru-RU" sz="2400" dirty="0"/>
              <a:t>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Методы исследования: </a:t>
            </a:r>
            <a:endParaRPr lang="ru-RU" dirty="0"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ym typeface="Symbol"/>
              </a:rPr>
              <a:t></a:t>
            </a:r>
            <a:r>
              <a:rPr lang="ru-RU" dirty="0"/>
              <a:t> поисковый </a:t>
            </a:r>
          </a:p>
          <a:p>
            <a:r>
              <a:rPr lang="ru-RU" dirty="0">
                <a:sym typeface="Symbol"/>
              </a:rPr>
              <a:t></a:t>
            </a:r>
            <a:r>
              <a:rPr lang="ru-RU" dirty="0"/>
              <a:t> исследовательский</a:t>
            </a:r>
          </a:p>
          <a:p>
            <a:r>
              <a:rPr lang="ru-RU" dirty="0"/>
              <a:t> </a:t>
            </a:r>
            <a:r>
              <a:rPr lang="ru-RU" dirty="0">
                <a:sym typeface="Symbol"/>
              </a:rPr>
              <a:t></a:t>
            </a:r>
            <a:r>
              <a:rPr lang="ru-RU" dirty="0"/>
              <a:t> практический </a:t>
            </a:r>
          </a:p>
          <a:p>
            <a:r>
              <a:rPr lang="ru-RU" dirty="0">
                <a:sym typeface="Symbol"/>
              </a:rPr>
              <a:t></a:t>
            </a:r>
            <a:r>
              <a:rPr lang="ru-RU" dirty="0"/>
              <a:t> анкетирование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92688" cy="1185223"/>
          </a:xfrm>
        </p:spPr>
        <p:txBody>
          <a:bodyPr>
            <a:noAutofit/>
          </a:bodyPr>
          <a:lstStyle/>
          <a:p>
            <a:r>
              <a:rPr lang="ru-RU" sz="4800" b="1" dirty="0">
                <a:effectLst/>
              </a:rPr>
              <a:t>Прогнозируемый результат: </a:t>
            </a:r>
            <a:endParaRPr lang="ru-RU" sz="4800" dirty="0"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99792" y="1844824"/>
            <a:ext cx="6301208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создать свою книгу, которая поможет читателям почувствовать эмоции, улучшить настроение, поможет расслабиться и развлечься.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effectLst/>
              </a:rPr>
              <a:t>История создания книги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Самые первые книги представляли собой глиняные таблички, на которых «писали» специальными палочками – стилусами. Таблички сшивались в единый блок, называемый «кодекс». Первым этапом создания книги в Древнем Египте  было изобретение свитка из папирусных листов, которые подклеивались один к другому.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4ed75f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858000"/>
          </a:xfrm>
          <a:prstGeom prst="round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295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d93aa9cde79b8a33643fedfc883ff79258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285</Words>
  <Application>Microsoft Office PowerPoint</Application>
  <PresentationFormat>Экран (4:3)</PresentationFormat>
  <Paragraphs>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Тема Office</vt:lpstr>
      <vt:lpstr>Искусство создания книги</vt:lpstr>
      <vt:lpstr>Презентация PowerPoint</vt:lpstr>
      <vt:lpstr>Презентация PowerPoint</vt:lpstr>
      <vt:lpstr>Презентация PowerPoint</vt:lpstr>
      <vt:lpstr>Задачи:</vt:lpstr>
      <vt:lpstr>Методы исследования: </vt:lpstr>
      <vt:lpstr>Прогнозируемый результат: </vt:lpstr>
      <vt:lpstr>История создания книги </vt:lpstr>
      <vt:lpstr>Презентация PowerPoint</vt:lpstr>
      <vt:lpstr>Презентация PowerPoint</vt:lpstr>
      <vt:lpstr>История создания книги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и этапы создания книги </vt:lpstr>
      <vt:lpstr>Создание собственной книги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свет книги</dc:title>
  <dc:creator>obstinate</dc:creator>
  <dc:description>Шаблон презентации с сайта https://presentation-creation.ru/</dc:description>
  <cp:lastModifiedBy>Admin</cp:lastModifiedBy>
  <cp:revision>612</cp:revision>
  <dcterms:created xsi:type="dcterms:W3CDTF">2018-02-25T09:09:03Z</dcterms:created>
  <dcterms:modified xsi:type="dcterms:W3CDTF">2022-05-17T05:02:06Z</dcterms:modified>
</cp:coreProperties>
</file>