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57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086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3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49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19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82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32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91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6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4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78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41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C10A-567D-4EBA-9275-18B7DFFCF7A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AC4C-E848-4987-B750-9E613437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3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7120" y="365124"/>
            <a:ext cx="7726680" cy="33940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Использование возможностей учебника «Форвард» по английскому языку для разработки рабочей программы в конструкторе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7600" y="4013200"/>
            <a:ext cx="9428480" cy="2479675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b="1" i="1" dirty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Учитель английского языка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МБОУ СШ № 1</a:t>
            </a:r>
          </a:p>
          <a:p>
            <a:pPr marL="0" indent="0" algn="r">
              <a:buNone/>
            </a:pP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г.Советская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Гавань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Мария Павловна Михайленко</a:t>
            </a:r>
          </a:p>
        </p:txBody>
      </p:sp>
    </p:spTree>
    <p:extLst>
      <p:ext uri="{BB962C8B-B14F-4D97-AF65-F5344CB8AC3E}">
        <p14:creationId xmlns:p14="http://schemas.microsoft.com/office/powerpoint/2010/main" val="200112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72720"/>
            <a:ext cx="10515600" cy="25001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Использование возможностей учебника «Форвард» по английскому языку для разработки рабочей программы в конструкторе</a:t>
            </a:r>
            <a:r>
              <a:rPr lang="ru-RU" dirty="0">
                <a:cs typeface="Aharoni" panose="02010803020104030203" pitchFamily="2" charset="-79"/>
              </a:rPr>
              <a:t/>
            </a:r>
            <a:br>
              <a:rPr lang="ru-RU" dirty="0">
                <a:cs typeface="Aharoni" panose="02010803020104030203" pitchFamily="2" charset="-79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966" y="2250831"/>
            <a:ext cx="2522337" cy="3335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546" y="2977662"/>
            <a:ext cx="2557286" cy="3531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464" y="2253815"/>
            <a:ext cx="2677175" cy="35695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136" y="2855181"/>
            <a:ext cx="2740664" cy="36542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690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A48C68-D1A1-0099-FF11-8EC70B4E1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99" y="660400"/>
            <a:ext cx="3853999" cy="56007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50C90DBF-ABB3-3E26-D894-6E02BA2EB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34" y="660400"/>
            <a:ext cx="7362552" cy="560071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3150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025B347-2103-A239-D654-6582E0777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813" t="22487" r="24520" b="3729"/>
          <a:stretch/>
        </p:blipFill>
        <p:spPr>
          <a:xfrm>
            <a:off x="1899920" y="406400"/>
            <a:ext cx="9204960" cy="6289191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6172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C86AAD8-FF40-EBEB-A7C6-D82812D1B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3200" y="530208"/>
            <a:ext cx="5516880" cy="455995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0492B0C-4F95-D17B-6935-682E55658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920" y="2825423"/>
            <a:ext cx="4576903" cy="39459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77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D4960B2-7130-4D6D-7503-BBB9C3701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366" t="11527" r="8560" b="5692"/>
          <a:stretch/>
        </p:blipFill>
        <p:spPr>
          <a:xfrm>
            <a:off x="1154028" y="497840"/>
            <a:ext cx="10367411" cy="6024880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1489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89F52C-08DA-C45B-BEC2-22156232A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8880" y="1825625"/>
            <a:ext cx="761492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00545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46</Words>
  <Application>Microsoft Office PowerPoint</Application>
  <PresentationFormat>Широкоэкранный</PresentationFormat>
  <Paragraphs>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Aharoni</vt:lpstr>
      <vt:lpstr>Arial</vt:lpstr>
      <vt:lpstr>Calibri</vt:lpstr>
      <vt:lpstr>Calibri Light</vt:lpstr>
      <vt:lpstr>Georgia</vt:lpstr>
      <vt:lpstr>Тема Office</vt:lpstr>
      <vt:lpstr>Использование возможностей учебника «Форвард» по английскому языку для разработки рабочей программы в конструкторе</vt:lpstr>
      <vt:lpstr>Использование возможностей учебника «Форвард» по английскому языку для разработки рабочей программы в конструкторе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Наталья</cp:lastModifiedBy>
  <cp:revision>5</cp:revision>
  <dcterms:created xsi:type="dcterms:W3CDTF">2022-10-12T04:40:05Z</dcterms:created>
  <dcterms:modified xsi:type="dcterms:W3CDTF">2022-10-12T23:59:20Z</dcterms:modified>
</cp:coreProperties>
</file>