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6" r:id="rId8"/>
    <p:sldId id="261" r:id="rId9"/>
    <p:sldId id="262" r:id="rId10"/>
    <p:sldId id="264" r:id="rId11"/>
    <p:sldId id="26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BB65E3-9D7C-434C-93DB-3F764DA727E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39CBF9-C501-4092-8E70-3E51F22E8A98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Отличительные особенности традиционного занятия от  непрерывной образовательной деятельности (НОД) прежде всего:  </a:t>
          </a:r>
          <a:endParaRPr lang="ru-RU" sz="2400" dirty="0">
            <a:solidFill>
              <a:schemeClr val="tx1"/>
            </a:solidFill>
          </a:endParaRPr>
        </a:p>
      </dgm:t>
    </dgm:pt>
    <dgm:pt modelId="{E11599F1-6986-42DA-A2A7-6E80E3A8F7C6}" type="parTrans" cxnId="{7F0C47F9-E6A9-455A-9047-5CD951C0E4E0}">
      <dgm:prSet/>
      <dgm:spPr/>
      <dgm:t>
        <a:bodyPr/>
        <a:lstStyle/>
        <a:p>
          <a:endParaRPr lang="ru-RU"/>
        </a:p>
      </dgm:t>
    </dgm:pt>
    <dgm:pt modelId="{C8463BCE-3313-48AA-851B-B64D3B042CE9}" type="sibTrans" cxnId="{7F0C47F9-E6A9-455A-9047-5CD951C0E4E0}">
      <dgm:prSet/>
      <dgm:spPr/>
      <dgm:t>
        <a:bodyPr/>
        <a:lstStyle/>
        <a:p>
          <a:endParaRPr lang="ru-RU"/>
        </a:p>
      </dgm:t>
    </dgm:pt>
    <dgm:pt modelId="{4FB09DD8-3CE7-4B7D-93C9-9AAB39AA2282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400" b="1" u="none" strike="noStrike" dirty="0" smtClean="0">
              <a:solidFill>
                <a:schemeClr val="tx1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в формах ее организации</a:t>
          </a:r>
          <a:endParaRPr lang="ru-RU" sz="2400" dirty="0">
            <a:solidFill>
              <a:schemeClr val="tx1"/>
            </a:solidFill>
          </a:endParaRPr>
        </a:p>
      </dgm:t>
    </dgm:pt>
    <dgm:pt modelId="{ABB2EDDB-EF09-4A3F-80F2-C98AAF52C148}" type="parTrans" cxnId="{6E3A67CD-AA30-4145-A8B2-00B2B491F869}">
      <dgm:prSet/>
      <dgm:spPr/>
      <dgm:t>
        <a:bodyPr/>
        <a:lstStyle/>
        <a:p>
          <a:endParaRPr lang="ru-RU"/>
        </a:p>
      </dgm:t>
    </dgm:pt>
    <dgm:pt modelId="{8FDC6E72-276D-405B-AEB7-96302B4AEFF7}" type="sibTrans" cxnId="{6E3A67CD-AA30-4145-A8B2-00B2B491F869}">
      <dgm:prSet/>
      <dgm:spPr/>
      <dgm:t>
        <a:bodyPr/>
        <a:lstStyle/>
        <a:p>
          <a:endParaRPr lang="ru-RU"/>
        </a:p>
      </dgm:t>
    </dgm:pt>
    <dgm:pt modelId="{78E3C4C0-6994-4AB6-A30F-768B488B2E74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400" b="1" u="none" strike="noStrike" dirty="0" smtClean="0">
              <a:solidFill>
                <a:schemeClr val="tx1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в изменении позиции </a:t>
          </a:r>
        </a:p>
        <a:p>
          <a:r>
            <a:rPr lang="ru-RU" sz="2400" b="1" u="none" strike="noStrike" dirty="0" smtClean="0">
              <a:solidFill>
                <a:schemeClr val="tx1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педагога по отношению к детям</a:t>
          </a:r>
          <a:endParaRPr lang="ru-RU" sz="2400" dirty="0">
            <a:solidFill>
              <a:schemeClr val="tx1"/>
            </a:solidFill>
          </a:endParaRPr>
        </a:p>
      </dgm:t>
    </dgm:pt>
    <dgm:pt modelId="{4224A063-9DD7-444C-A9AE-97306F0DC45C}" type="parTrans" cxnId="{6E02B8DE-E16F-4B58-9B06-EC6C7F115153}">
      <dgm:prSet/>
      <dgm:spPr/>
      <dgm:t>
        <a:bodyPr/>
        <a:lstStyle/>
        <a:p>
          <a:endParaRPr lang="ru-RU"/>
        </a:p>
      </dgm:t>
    </dgm:pt>
    <dgm:pt modelId="{1CDB0324-8CCC-41A4-AB4E-D9F5FA1A9BB6}" type="sibTrans" cxnId="{6E02B8DE-E16F-4B58-9B06-EC6C7F115153}">
      <dgm:prSet/>
      <dgm:spPr/>
      <dgm:t>
        <a:bodyPr/>
        <a:lstStyle/>
        <a:p>
          <a:endParaRPr lang="ru-RU"/>
        </a:p>
      </dgm:t>
    </dgm:pt>
    <dgm:pt modelId="{C940C584-9425-4404-BECE-776DBB030758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обновлении структуры НОД</a:t>
          </a:r>
          <a:endParaRPr lang="ru-RU" sz="2400" dirty="0">
            <a:solidFill>
              <a:schemeClr val="tx1"/>
            </a:solidFill>
          </a:endParaRPr>
        </a:p>
      </dgm:t>
    </dgm:pt>
    <dgm:pt modelId="{16604C47-24FF-45B2-B7CB-2360F6583801}" type="parTrans" cxnId="{1F23BD28-C54B-46DC-AF32-3E0F3B3DF06E}">
      <dgm:prSet/>
      <dgm:spPr/>
      <dgm:t>
        <a:bodyPr/>
        <a:lstStyle/>
        <a:p>
          <a:endParaRPr lang="ru-RU"/>
        </a:p>
      </dgm:t>
    </dgm:pt>
    <dgm:pt modelId="{637DBFBB-92E5-4197-BC9D-D280F28765DD}" type="sibTrans" cxnId="{1F23BD28-C54B-46DC-AF32-3E0F3B3DF06E}">
      <dgm:prSet/>
      <dgm:spPr/>
      <dgm:t>
        <a:bodyPr/>
        <a:lstStyle/>
        <a:p>
          <a:endParaRPr lang="ru-RU"/>
        </a:p>
      </dgm:t>
    </dgm:pt>
    <dgm:pt modelId="{06B75FA0-9EEF-4AFF-8DAD-16DC1980EDF1}" type="pres">
      <dgm:prSet presAssocID="{15BB65E3-9D7C-434C-93DB-3F764DA727E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2469EE0-3E3F-446A-80A8-06C68536B16B}" type="pres">
      <dgm:prSet presAssocID="{5439CBF9-C501-4092-8E70-3E51F22E8A98}" presName="hierRoot1" presStyleCnt="0">
        <dgm:presLayoutVars>
          <dgm:hierBranch val="init"/>
        </dgm:presLayoutVars>
      </dgm:prSet>
      <dgm:spPr/>
    </dgm:pt>
    <dgm:pt modelId="{B4C7FCF6-8769-4AD3-8CBE-CA05758D5F39}" type="pres">
      <dgm:prSet presAssocID="{5439CBF9-C501-4092-8E70-3E51F22E8A98}" presName="rootComposite1" presStyleCnt="0"/>
      <dgm:spPr/>
    </dgm:pt>
    <dgm:pt modelId="{CED042AD-E8DB-4692-80C0-964F67EE3269}" type="pres">
      <dgm:prSet presAssocID="{5439CBF9-C501-4092-8E70-3E51F22E8A98}" presName="rootText1" presStyleLbl="node0" presStyleIdx="0" presStyleCnt="1" custScaleX="246206" custScaleY="159344" custLinFactNeighborX="-500" custLinFactNeighborY="-229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7A8097-587C-45B4-A908-21EDF61835AD}" type="pres">
      <dgm:prSet presAssocID="{5439CBF9-C501-4092-8E70-3E51F22E8A9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CECBDF2-CC55-4160-A873-342F787A4CE9}" type="pres">
      <dgm:prSet presAssocID="{5439CBF9-C501-4092-8E70-3E51F22E8A98}" presName="hierChild2" presStyleCnt="0"/>
      <dgm:spPr/>
    </dgm:pt>
    <dgm:pt modelId="{B8FD1C2C-1D98-4897-AEB7-DCF93E6E058D}" type="pres">
      <dgm:prSet presAssocID="{ABB2EDDB-EF09-4A3F-80F2-C98AAF52C148}" presName="Name37" presStyleLbl="parChTrans1D2" presStyleIdx="0" presStyleCnt="3"/>
      <dgm:spPr/>
      <dgm:t>
        <a:bodyPr/>
        <a:lstStyle/>
        <a:p>
          <a:endParaRPr lang="ru-RU"/>
        </a:p>
      </dgm:t>
    </dgm:pt>
    <dgm:pt modelId="{24362FC4-5198-456C-802A-B385C44679F8}" type="pres">
      <dgm:prSet presAssocID="{4FB09DD8-3CE7-4B7D-93C9-9AAB39AA2282}" presName="hierRoot2" presStyleCnt="0">
        <dgm:presLayoutVars>
          <dgm:hierBranch val="init"/>
        </dgm:presLayoutVars>
      </dgm:prSet>
      <dgm:spPr/>
    </dgm:pt>
    <dgm:pt modelId="{906ACB04-CAAD-4261-A07B-3259880C5F02}" type="pres">
      <dgm:prSet presAssocID="{4FB09DD8-3CE7-4B7D-93C9-9AAB39AA2282}" presName="rootComposite" presStyleCnt="0"/>
      <dgm:spPr/>
    </dgm:pt>
    <dgm:pt modelId="{994D9022-D5E8-4CF8-AE0B-A924A5918746}" type="pres">
      <dgm:prSet presAssocID="{4FB09DD8-3CE7-4B7D-93C9-9AAB39AA2282}" presName="rootText" presStyleLbl="node2" presStyleIdx="0" presStyleCnt="3" custScaleX="108735" custScaleY="1149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737E6C-4CAB-4E27-8E15-E5C7F2FAF8CA}" type="pres">
      <dgm:prSet presAssocID="{4FB09DD8-3CE7-4B7D-93C9-9AAB39AA2282}" presName="rootConnector" presStyleLbl="node2" presStyleIdx="0" presStyleCnt="3"/>
      <dgm:spPr/>
      <dgm:t>
        <a:bodyPr/>
        <a:lstStyle/>
        <a:p>
          <a:endParaRPr lang="ru-RU"/>
        </a:p>
      </dgm:t>
    </dgm:pt>
    <dgm:pt modelId="{1017C6CC-9E17-4492-882F-FE00C999B81A}" type="pres">
      <dgm:prSet presAssocID="{4FB09DD8-3CE7-4B7D-93C9-9AAB39AA2282}" presName="hierChild4" presStyleCnt="0"/>
      <dgm:spPr/>
    </dgm:pt>
    <dgm:pt modelId="{B094A062-C694-49A6-8318-B71790FA3106}" type="pres">
      <dgm:prSet presAssocID="{4FB09DD8-3CE7-4B7D-93C9-9AAB39AA2282}" presName="hierChild5" presStyleCnt="0"/>
      <dgm:spPr/>
    </dgm:pt>
    <dgm:pt modelId="{99A6E772-B805-48E7-B847-AF931172D459}" type="pres">
      <dgm:prSet presAssocID="{4224A063-9DD7-444C-A9AE-97306F0DC45C}" presName="Name37" presStyleLbl="parChTrans1D2" presStyleIdx="1" presStyleCnt="3"/>
      <dgm:spPr/>
      <dgm:t>
        <a:bodyPr/>
        <a:lstStyle/>
        <a:p>
          <a:endParaRPr lang="ru-RU"/>
        </a:p>
      </dgm:t>
    </dgm:pt>
    <dgm:pt modelId="{603EB0A6-CB54-4CCB-A512-D71AD42F6664}" type="pres">
      <dgm:prSet presAssocID="{78E3C4C0-6994-4AB6-A30F-768B488B2E74}" presName="hierRoot2" presStyleCnt="0">
        <dgm:presLayoutVars>
          <dgm:hierBranch val="init"/>
        </dgm:presLayoutVars>
      </dgm:prSet>
      <dgm:spPr/>
    </dgm:pt>
    <dgm:pt modelId="{9DE20A6B-B3FE-4673-A600-976BC3A912D2}" type="pres">
      <dgm:prSet presAssocID="{78E3C4C0-6994-4AB6-A30F-768B488B2E74}" presName="rootComposite" presStyleCnt="0"/>
      <dgm:spPr/>
    </dgm:pt>
    <dgm:pt modelId="{1956CB67-6CAE-4C6E-A652-94A99727FBA6}" type="pres">
      <dgm:prSet presAssocID="{78E3C4C0-6994-4AB6-A30F-768B488B2E74}" presName="rootText" presStyleLbl="node2" presStyleIdx="1" presStyleCnt="3" custScaleX="100597" custScaleY="1188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61BB7A-D368-413D-B931-D100F2F48474}" type="pres">
      <dgm:prSet presAssocID="{78E3C4C0-6994-4AB6-A30F-768B488B2E74}" presName="rootConnector" presStyleLbl="node2" presStyleIdx="1" presStyleCnt="3"/>
      <dgm:spPr/>
      <dgm:t>
        <a:bodyPr/>
        <a:lstStyle/>
        <a:p>
          <a:endParaRPr lang="ru-RU"/>
        </a:p>
      </dgm:t>
    </dgm:pt>
    <dgm:pt modelId="{7EC3F7CF-07C7-43EC-B60A-715582AA91CB}" type="pres">
      <dgm:prSet presAssocID="{78E3C4C0-6994-4AB6-A30F-768B488B2E74}" presName="hierChild4" presStyleCnt="0"/>
      <dgm:spPr/>
    </dgm:pt>
    <dgm:pt modelId="{8AA43B4C-F4DF-4303-8AD1-92898E2E7F2C}" type="pres">
      <dgm:prSet presAssocID="{78E3C4C0-6994-4AB6-A30F-768B488B2E74}" presName="hierChild5" presStyleCnt="0"/>
      <dgm:spPr/>
    </dgm:pt>
    <dgm:pt modelId="{F72B68D4-6855-40B0-A9C4-2380E5AD23F6}" type="pres">
      <dgm:prSet presAssocID="{16604C47-24FF-45B2-B7CB-2360F6583801}" presName="Name37" presStyleLbl="parChTrans1D2" presStyleIdx="2" presStyleCnt="3"/>
      <dgm:spPr/>
      <dgm:t>
        <a:bodyPr/>
        <a:lstStyle/>
        <a:p>
          <a:endParaRPr lang="ru-RU"/>
        </a:p>
      </dgm:t>
    </dgm:pt>
    <dgm:pt modelId="{6A990009-D464-4E9D-BBCE-9948EA555537}" type="pres">
      <dgm:prSet presAssocID="{C940C584-9425-4404-BECE-776DBB030758}" presName="hierRoot2" presStyleCnt="0">
        <dgm:presLayoutVars>
          <dgm:hierBranch val="init"/>
        </dgm:presLayoutVars>
      </dgm:prSet>
      <dgm:spPr/>
    </dgm:pt>
    <dgm:pt modelId="{CD8EB959-76FF-41CD-83B7-5F5CA2D81C4F}" type="pres">
      <dgm:prSet presAssocID="{C940C584-9425-4404-BECE-776DBB030758}" presName="rootComposite" presStyleCnt="0"/>
      <dgm:spPr/>
    </dgm:pt>
    <dgm:pt modelId="{54507883-8284-47B7-8CCE-A3F386A3394B}" type="pres">
      <dgm:prSet presAssocID="{C940C584-9425-4404-BECE-776DBB030758}" presName="rootText" presStyleLbl="node2" presStyleIdx="2" presStyleCnt="3" custScaleX="100060" custScaleY="1168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D49B9C-3728-4B04-B57F-08CAD8EBF836}" type="pres">
      <dgm:prSet presAssocID="{C940C584-9425-4404-BECE-776DBB030758}" presName="rootConnector" presStyleLbl="node2" presStyleIdx="2" presStyleCnt="3"/>
      <dgm:spPr/>
      <dgm:t>
        <a:bodyPr/>
        <a:lstStyle/>
        <a:p>
          <a:endParaRPr lang="ru-RU"/>
        </a:p>
      </dgm:t>
    </dgm:pt>
    <dgm:pt modelId="{9139B861-9FA1-47D3-94F0-55248D2CD40A}" type="pres">
      <dgm:prSet presAssocID="{C940C584-9425-4404-BECE-776DBB030758}" presName="hierChild4" presStyleCnt="0"/>
      <dgm:spPr/>
    </dgm:pt>
    <dgm:pt modelId="{124597B5-0E1F-463C-B312-24A92BB169BE}" type="pres">
      <dgm:prSet presAssocID="{C940C584-9425-4404-BECE-776DBB030758}" presName="hierChild5" presStyleCnt="0"/>
      <dgm:spPr/>
    </dgm:pt>
    <dgm:pt modelId="{421358A5-A589-4200-ACAA-DB62E24BA666}" type="pres">
      <dgm:prSet presAssocID="{5439CBF9-C501-4092-8E70-3E51F22E8A98}" presName="hierChild3" presStyleCnt="0"/>
      <dgm:spPr/>
    </dgm:pt>
  </dgm:ptLst>
  <dgm:cxnLst>
    <dgm:cxn modelId="{F7B667A5-4ECB-40F4-87B6-F178F4C9469E}" type="presOf" srcId="{16604C47-24FF-45B2-B7CB-2360F6583801}" destId="{F72B68D4-6855-40B0-A9C4-2380E5AD23F6}" srcOrd="0" destOrd="0" presId="urn:microsoft.com/office/officeart/2005/8/layout/orgChart1"/>
    <dgm:cxn modelId="{EFE1571B-EA90-4814-B6D4-0AA55E90C7B0}" type="presOf" srcId="{78E3C4C0-6994-4AB6-A30F-768B488B2E74}" destId="{1956CB67-6CAE-4C6E-A652-94A99727FBA6}" srcOrd="0" destOrd="0" presId="urn:microsoft.com/office/officeart/2005/8/layout/orgChart1"/>
    <dgm:cxn modelId="{6485094B-52F7-4220-8F82-654BA6CD12F7}" type="presOf" srcId="{4224A063-9DD7-444C-A9AE-97306F0DC45C}" destId="{99A6E772-B805-48E7-B847-AF931172D459}" srcOrd="0" destOrd="0" presId="urn:microsoft.com/office/officeart/2005/8/layout/orgChart1"/>
    <dgm:cxn modelId="{F410A319-4A3C-46E1-B8B5-94D60F24677D}" type="presOf" srcId="{78E3C4C0-6994-4AB6-A30F-768B488B2E74}" destId="{1761BB7A-D368-413D-B931-D100F2F48474}" srcOrd="1" destOrd="0" presId="urn:microsoft.com/office/officeart/2005/8/layout/orgChart1"/>
    <dgm:cxn modelId="{6BA425C1-AD45-4F0D-A6EE-E46D3CBD77F0}" type="presOf" srcId="{C940C584-9425-4404-BECE-776DBB030758}" destId="{54507883-8284-47B7-8CCE-A3F386A3394B}" srcOrd="0" destOrd="0" presId="urn:microsoft.com/office/officeart/2005/8/layout/orgChart1"/>
    <dgm:cxn modelId="{03D64603-BCE5-4AE5-A13F-C5182BDDD2FB}" type="presOf" srcId="{5439CBF9-C501-4092-8E70-3E51F22E8A98}" destId="{CED042AD-E8DB-4692-80C0-964F67EE3269}" srcOrd="0" destOrd="0" presId="urn:microsoft.com/office/officeart/2005/8/layout/orgChart1"/>
    <dgm:cxn modelId="{DCBB52C8-FEF1-43F7-9475-FB07F290C3D2}" type="presOf" srcId="{4FB09DD8-3CE7-4B7D-93C9-9AAB39AA2282}" destId="{994D9022-D5E8-4CF8-AE0B-A924A5918746}" srcOrd="0" destOrd="0" presId="urn:microsoft.com/office/officeart/2005/8/layout/orgChart1"/>
    <dgm:cxn modelId="{6E02B8DE-E16F-4B58-9B06-EC6C7F115153}" srcId="{5439CBF9-C501-4092-8E70-3E51F22E8A98}" destId="{78E3C4C0-6994-4AB6-A30F-768B488B2E74}" srcOrd="1" destOrd="0" parTransId="{4224A063-9DD7-444C-A9AE-97306F0DC45C}" sibTransId="{1CDB0324-8CCC-41A4-AB4E-D9F5FA1A9BB6}"/>
    <dgm:cxn modelId="{E7A4AD38-6D9A-475B-A022-FCB3EF014800}" type="presOf" srcId="{4FB09DD8-3CE7-4B7D-93C9-9AAB39AA2282}" destId="{A0737E6C-4CAB-4E27-8E15-E5C7F2FAF8CA}" srcOrd="1" destOrd="0" presId="urn:microsoft.com/office/officeart/2005/8/layout/orgChart1"/>
    <dgm:cxn modelId="{8BB2DE33-95D8-4F77-85F8-8662FF28C26E}" type="presOf" srcId="{ABB2EDDB-EF09-4A3F-80F2-C98AAF52C148}" destId="{B8FD1C2C-1D98-4897-AEB7-DCF93E6E058D}" srcOrd="0" destOrd="0" presId="urn:microsoft.com/office/officeart/2005/8/layout/orgChart1"/>
    <dgm:cxn modelId="{1F23BD28-C54B-46DC-AF32-3E0F3B3DF06E}" srcId="{5439CBF9-C501-4092-8E70-3E51F22E8A98}" destId="{C940C584-9425-4404-BECE-776DBB030758}" srcOrd="2" destOrd="0" parTransId="{16604C47-24FF-45B2-B7CB-2360F6583801}" sibTransId="{637DBFBB-92E5-4197-BC9D-D280F28765DD}"/>
    <dgm:cxn modelId="{050EBA00-C2D6-4A02-B9E6-2950AF44B1B1}" type="presOf" srcId="{5439CBF9-C501-4092-8E70-3E51F22E8A98}" destId="{DD7A8097-587C-45B4-A908-21EDF61835AD}" srcOrd="1" destOrd="0" presId="urn:microsoft.com/office/officeart/2005/8/layout/orgChart1"/>
    <dgm:cxn modelId="{75001368-AE68-4E16-8EA7-0AE04747A3F6}" type="presOf" srcId="{15BB65E3-9D7C-434C-93DB-3F764DA727E2}" destId="{06B75FA0-9EEF-4AFF-8DAD-16DC1980EDF1}" srcOrd="0" destOrd="0" presId="urn:microsoft.com/office/officeart/2005/8/layout/orgChart1"/>
    <dgm:cxn modelId="{AF12C655-A990-464E-A153-946507E0CCC8}" type="presOf" srcId="{C940C584-9425-4404-BECE-776DBB030758}" destId="{60D49B9C-3728-4B04-B57F-08CAD8EBF836}" srcOrd="1" destOrd="0" presId="urn:microsoft.com/office/officeart/2005/8/layout/orgChart1"/>
    <dgm:cxn modelId="{6E3A67CD-AA30-4145-A8B2-00B2B491F869}" srcId="{5439CBF9-C501-4092-8E70-3E51F22E8A98}" destId="{4FB09DD8-3CE7-4B7D-93C9-9AAB39AA2282}" srcOrd="0" destOrd="0" parTransId="{ABB2EDDB-EF09-4A3F-80F2-C98AAF52C148}" sibTransId="{8FDC6E72-276D-405B-AEB7-96302B4AEFF7}"/>
    <dgm:cxn modelId="{7F0C47F9-E6A9-455A-9047-5CD951C0E4E0}" srcId="{15BB65E3-9D7C-434C-93DB-3F764DA727E2}" destId="{5439CBF9-C501-4092-8E70-3E51F22E8A98}" srcOrd="0" destOrd="0" parTransId="{E11599F1-6986-42DA-A2A7-6E80E3A8F7C6}" sibTransId="{C8463BCE-3313-48AA-851B-B64D3B042CE9}"/>
    <dgm:cxn modelId="{EAC34E62-CDB9-43D8-BA3C-BF1CB7A64A34}" type="presParOf" srcId="{06B75FA0-9EEF-4AFF-8DAD-16DC1980EDF1}" destId="{02469EE0-3E3F-446A-80A8-06C68536B16B}" srcOrd="0" destOrd="0" presId="urn:microsoft.com/office/officeart/2005/8/layout/orgChart1"/>
    <dgm:cxn modelId="{72ED35BD-B0E1-40DE-8BBA-5E8A4D8D3CB1}" type="presParOf" srcId="{02469EE0-3E3F-446A-80A8-06C68536B16B}" destId="{B4C7FCF6-8769-4AD3-8CBE-CA05758D5F39}" srcOrd="0" destOrd="0" presId="urn:microsoft.com/office/officeart/2005/8/layout/orgChart1"/>
    <dgm:cxn modelId="{7F4A2542-BC48-4120-8E51-A0EF4413665A}" type="presParOf" srcId="{B4C7FCF6-8769-4AD3-8CBE-CA05758D5F39}" destId="{CED042AD-E8DB-4692-80C0-964F67EE3269}" srcOrd="0" destOrd="0" presId="urn:microsoft.com/office/officeart/2005/8/layout/orgChart1"/>
    <dgm:cxn modelId="{2A8D525F-520C-4C76-9A61-B38EA359F238}" type="presParOf" srcId="{B4C7FCF6-8769-4AD3-8CBE-CA05758D5F39}" destId="{DD7A8097-587C-45B4-A908-21EDF61835AD}" srcOrd="1" destOrd="0" presId="urn:microsoft.com/office/officeart/2005/8/layout/orgChart1"/>
    <dgm:cxn modelId="{962A8BC9-2AE1-4FDD-A9B9-61C3412E1BD1}" type="presParOf" srcId="{02469EE0-3E3F-446A-80A8-06C68536B16B}" destId="{4CECBDF2-CC55-4160-A873-342F787A4CE9}" srcOrd="1" destOrd="0" presId="urn:microsoft.com/office/officeart/2005/8/layout/orgChart1"/>
    <dgm:cxn modelId="{92640D47-AACE-4017-A5D4-E20C6F019669}" type="presParOf" srcId="{4CECBDF2-CC55-4160-A873-342F787A4CE9}" destId="{B8FD1C2C-1D98-4897-AEB7-DCF93E6E058D}" srcOrd="0" destOrd="0" presId="urn:microsoft.com/office/officeart/2005/8/layout/orgChart1"/>
    <dgm:cxn modelId="{561D8321-5020-4861-AC8C-38A8D914539C}" type="presParOf" srcId="{4CECBDF2-CC55-4160-A873-342F787A4CE9}" destId="{24362FC4-5198-456C-802A-B385C44679F8}" srcOrd="1" destOrd="0" presId="urn:microsoft.com/office/officeart/2005/8/layout/orgChart1"/>
    <dgm:cxn modelId="{4C9DA47C-46D3-4FF1-856C-3C67BF1B4B4F}" type="presParOf" srcId="{24362FC4-5198-456C-802A-B385C44679F8}" destId="{906ACB04-CAAD-4261-A07B-3259880C5F02}" srcOrd="0" destOrd="0" presId="urn:microsoft.com/office/officeart/2005/8/layout/orgChart1"/>
    <dgm:cxn modelId="{CBC9AFB2-9B0E-4605-90CC-8B836E38AE3C}" type="presParOf" srcId="{906ACB04-CAAD-4261-A07B-3259880C5F02}" destId="{994D9022-D5E8-4CF8-AE0B-A924A5918746}" srcOrd="0" destOrd="0" presId="urn:microsoft.com/office/officeart/2005/8/layout/orgChart1"/>
    <dgm:cxn modelId="{6185A381-3D7A-4C80-B80A-2D23B117B668}" type="presParOf" srcId="{906ACB04-CAAD-4261-A07B-3259880C5F02}" destId="{A0737E6C-4CAB-4E27-8E15-E5C7F2FAF8CA}" srcOrd="1" destOrd="0" presId="urn:microsoft.com/office/officeart/2005/8/layout/orgChart1"/>
    <dgm:cxn modelId="{26FCAEEE-CDE3-4CBD-8F1D-912EB56B0923}" type="presParOf" srcId="{24362FC4-5198-456C-802A-B385C44679F8}" destId="{1017C6CC-9E17-4492-882F-FE00C999B81A}" srcOrd="1" destOrd="0" presId="urn:microsoft.com/office/officeart/2005/8/layout/orgChart1"/>
    <dgm:cxn modelId="{08C75808-944F-458A-8B79-82095AA38940}" type="presParOf" srcId="{24362FC4-5198-456C-802A-B385C44679F8}" destId="{B094A062-C694-49A6-8318-B71790FA3106}" srcOrd="2" destOrd="0" presId="urn:microsoft.com/office/officeart/2005/8/layout/orgChart1"/>
    <dgm:cxn modelId="{029C3438-EBFF-40C5-BCFC-C428E5C7B641}" type="presParOf" srcId="{4CECBDF2-CC55-4160-A873-342F787A4CE9}" destId="{99A6E772-B805-48E7-B847-AF931172D459}" srcOrd="2" destOrd="0" presId="urn:microsoft.com/office/officeart/2005/8/layout/orgChart1"/>
    <dgm:cxn modelId="{1F138328-D553-4206-A459-9F2E1B422027}" type="presParOf" srcId="{4CECBDF2-CC55-4160-A873-342F787A4CE9}" destId="{603EB0A6-CB54-4CCB-A512-D71AD42F6664}" srcOrd="3" destOrd="0" presId="urn:microsoft.com/office/officeart/2005/8/layout/orgChart1"/>
    <dgm:cxn modelId="{784C73B8-A891-44BE-BF58-F1A89489F58A}" type="presParOf" srcId="{603EB0A6-CB54-4CCB-A512-D71AD42F6664}" destId="{9DE20A6B-B3FE-4673-A600-976BC3A912D2}" srcOrd="0" destOrd="0" presId="urn:microsoft.com/office/officeart/2005/8/layout/orgChart1"/>
    <dgm:cxn modelId="{D2FEE703-0E74-41B9-9B56-A895670898C8}" type="presParOf" srcId="{9DE20A6B-B3FE-4673-A600-976BC3A912D2}" destId="{1956CB67-6CAE-4C6E-A652-94A99727FBA6}" srcOrd="0" destOrd="0" presId="urn:microsoft.com/office/officeart/2005/8/layout/orgChart1"/>
    <dgm:cxn modelId="{709FF1A2-45AB-4078-92D5-81598ED5A310}" type="presParOf" srcId="{9DE20A6B-B3FE-4673-A600-976BC3A912D2}" destId="{1761BB7A-D368-413D-B931-D100F2F48474}" srcOrd="1" destOrd="0" presId="urn:microsoft.com/office/officeart/2005/8/layout/orgChart1"/>
    <dgm:cxn modelId="{20A93F0F-7A45-423A-A73B-6E8FD2E41CAE}" type="presParOf" srcId="{603EB0A6-CB54-4CCB-A512-D71AD42F6664}" destId="{7EC3F7CF-07C7-43EC-B60A-715582AA91CB}" srcOrd="1" destOrd="0" presId="urn:microsoft.com/office/officeart/2005/8/layout/orgChart1"/>
    <dgm:cxn modelId="{0E0F0F3B-AE55-4F8A-A9B8-DC259A06C00A}" type="presParOf" srcId="{603EB0A6-CB54-4CCB-A512-D71AD42F6664}" destId="{8AA43B4C-F4DF-4303-8AD1-92898E2E7F2C}" srcOrd="2" destOrd="0" presId="urn:microsoft.com/office/officeart/2005/8/layout/orgChart1"/>
    <dgm:cxn modelId="{4B120B0D-8380-420C-A773-FB1FCD0E4635}" type="presParOf" srcId="{4CECBDF2-CC55-4160-A873-342F787A4CE9}" destId="{F72B68D4-6855-40B0-A9C4-2380E5AD23F6}" srcOrd="4" destOrd="0" presId="urn:microsoft.com/office/officeart/2005/8/layout/orgChart1"/>
    <dgm:cxn modelId="{437ADA93-5C46-4890-BB99-373096A32335}" type="presParOf" srcId="{4CECBDF2-CC55-4160-A873-342F787A4CE9}" destId="{6A990009-D464-4E9D-BBCE-9948EA555537}" srcOrd="5" destOrd="0" presId="urn:microsoft.com/office/officeart/2005/8/layout/orgChart1"/>
    <dgm:cxn modelId="{3B0C8194-B4DB-4968-B51D-07FB048E4B8E}" type="presParOf" srcId="{6A990009-D464-4E9D-BBCE-9948EA555537}" destId="{CD8EB959-76FF-41CD-83B7-5F5CA2D81C4F}" srcOrd="0" destOrd="0" presId="urn:microsoft.com/office/officeart/2005/8/layout/orgChart1"/>
    <dgm:cxn modelId="{FCB53871-7343-47F7-8899-1B080779F24D}" type="presParOf" srcId="{CD8EB959-76FF-41CD-83B7-5F5CA2D81C4F}" destId="{54507883-8284-47B7-8CCE-A3F386A3394B}" srcOrd="0" destOrd="0" presId="urn:microsoft.com/office/officeart/2005/8/layout/orgChart1"/>
    <dgm:cxn modelId="{471B3886-D88D-4AD7-ABCC-39CE570AA0D4}" type="presParOf" srcId="{CD8EB959-76FF-41CD-83B7-5F5CA2D81C4F}" destId="{60D49B9C-3728-4B04-B57F-08CAD8EBF836}" srcOrd="1" destOrd="0" presId="urn:microsoft.com/office/officeart/2005/8/layout/orgChart1"/>
    <dgm:cxn modelId="{4CF712D5-095C-4F4B-820B-DE792B135CB6}" type="presParOf" srcId="{6A990009-D464-4E9D-BBCE-9948EA555537}" destId="{9139B861-9FA1-47D3-94F0-55248D2CD40A}" srcOrd="1" destOrd="0" presId="urn:microsoft.com/office/officeart/2005/8/layout/orgChart1"/>
    <dgm:cxn modelId="{B6A6C4C7-3423-4D93-A9E3-FA798BA6DEB2}" type="presParOf" srcId="{6A990009-D464-4E9D-BBCE-9948EA555537}" destId="{124597B5-0E1F-463C-B312-24A92BB169BE}" srcOrd="2" destOrd="0" presId="urn:microsoft.com/office/officeart/2005/8/layout/orgChart1"/>
    <dgm:cxn modelId="{A0FFBA5F-F0AB-47C5-BAB8-318558C84540}" type="presParOf" srcId="{02469EE0-3E3F-446A-80A8-06C68536B16B}" destId="{421358A5-A589-4200-ACAA-DB62E24BA66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EB6B57-56A2-4B06-AAFD-FAE82DFD7B05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016FA4-F94A-4B98-BACC-96432B5703C0}">
      <dgm:prSet phldrT="[Текст]" custT="1"/>
      <dgm:spPr>
        <a:xfrm>
          <a:off x="166284" y="284404"/>
          <a:ext cx="3449121" cy="1077850"/>
        </a:xfrm>
        <a:prstGeom prst="rect">
          <a:avLst/>
        </a:prstGeom>
        <a:solidFill>
          <a:sysClr val="window" lastClr="FFFFFF">
            <a:alpha val="4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l"/>
          <a:r>
            <a:rPr lang="ru-RU" sz="20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1. Мотивация</a:t>
          </a:r>
          <a:endParaRPr lang="ru-RU" sz="2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982D9650-6B5E-4662-9281-F687801E913B}" type="parTrans" cxnId="{89E3D770-46EE-4049-826D-6290BE98482F}">
      <dgm:prSet/>
      <dgm:spPr/>
      <dgm:t>
        <a:bodyPr/>
        <a:lstStyle/>
        <a:p>
          <a:endParaRPr lang="ru-RU"/>
        </a:p>
      </dgm:t>
    </dgm:pt>
    <dgm:pt modelId="{A1756C53-CBB1-430E-B2CA-4865319E99C4}" type="sibTrans" cxnId="{89E3D770-46EE-4049-826D-6290BE98482F}">
      <dgm:prSet/>
      <dgm:spPr/>
      <dgm:t>
        <a:bodyPr/>
        <a:lstStyle/>
        <a:p>
          <a:endParaRPr lang="ru-RU"/>
        </a:p>
      </dgm:t>
    </dgm:pt>
    <dgm:pt modelId="{44764D7C-69F2-4241-9756-24FD4A86153B}">
      <dgm:prSet phldrT="[Текст]" custT="1"/>
      <dgm:spPr>
        <a:xfrm>
          <a:off x="173191" y="3961060"/>
          <a:ext cx="3449121" cy="1077850"/>
        </a:xfrm>
        <a:prstGeom prst="rect">
          <a:avLst/>
        </a:prstGeom>
        <a:solidFill>
          <a:sysClr val="window" lastClr="FFFFFF">
            <a:alpha val="4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l"/>
          <a:r>
            <a:rPr lang="ru-RU" sz="2000" b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4.Самостоятельная работа детей</a:t>
          </a:r>
          <a:endParaRPr lang="ru-RU" sz="20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2E2FCEB7-E24D-4723-A935-1BA9533AC44F}" type="parTrans" cxnId="{2C274F55-3193-49BE-B493-B71B2CAF669F}">
      <dgm:prSet/>
      <dgm:spPr/>
      <dgm:t>
        <a:bodyPr/>
        <a:lstStyle/>
        <a:p>
          <a:endParaRPr lang="ru-RU"/>
        </a:p>
      </dgm:t>
    </dgm:pt>
    <dgm:pt modelId="{321DD2CD-862B-4B38-ADDD-C6E0E73002AE}" type="sibTrans" cxnId="{2C274F55-3193-49BE-B493-B71B2CAF669F}">
      <dgm:prSet/>
      <dgm:spPr/>
      <dgm:t>
        <a:bodyPr/>
        <a:lstStyle/>
        <a:p>
          <a:endParaRPr lang="ru-RU"/>
        </a:p>
      </dgm:t>
    </dgm:pt>
    <dgm:pt modelId="{51258D6B-6645-470E-ACF7-FFF60A8C4233}">
      <dgm:prSet phldrT="[Текст]" custT="1"/>
      <dgm:spPr>
        <a:xfrm>
          <a:off x="144632" y="5184308"/>
          <a:ext cx="3449121" cy="1077850"/>
        </a:xfrm>
        <a:prstGeom prst="rect">
          <a:avLst/>
        </a:prstGeom>
        <a:solidFill>
          <a:sysClr val="window" lastClr="FFFFFF">
            <a:alpha val="4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ru-RU" sz="2000" b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5. Рефлексия</a:t>
          </a:r>
          <a:endParaRPr lang="ru-RU" sz="20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D2BB6612-58D1-4455-B2FB-7BA49FDB9FFC}" type="parTrans" cxnId="{C3B75F4F-E2EE-4EDA-ABBA-B1BD9E14CB2C}">
      <dgm:prSet/>
      <dgm:spPr/>
      <dgm:t>
        <a:bodyPr/>
        <a:lstStyle/>
        <a:p>
          <a:endParaRPr lang="ru-RU"/>
        </a:p>
      </dgm:t>
    </dgm:pt>
    <dgm:pt modelId="{F5DADF4D-DC01-4F18-AA97-B91932F4DF36}" type="sibTrans" cxnId="{C3B75F4F-E2EE-4EDA-ABBA-B1BD9E14CB2C}">
      <dgm:prSet/>
      <dgm:spPr/>
      <dgm:t>
        <a:bodyPr/>
        <a:lstStyle/>
        <a:p>
          <a:endParaRPr lang="ru-RU"/>
        </a:p>
      </dgm:t>
    </dgm:pt>
    <dgm:pt modelId="{64A37429-DB21-4EE9-A92B-736AB519E179}">
      <dgm:prSet phldrT="[Текст]" custT="1"/>
      <dgm:spPr>
        <a:xfrm>
          <a:off x="180978" y="2750545"/>
          <a:ext cx="3449121" cy="1077850"/>
        </a:xfrm>
        <a:prstGeom prst="rect">
          <a:avLst/>
        </a:prstGeom>
        <a:solidFill>
          <a:sysClr val="window" lastClr="FFFFFF">
            <a:alpha val="4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l"/>
          <a:r>
            <a:rPr lang="ru-RU" sz="2000" b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3. Совместная работа с детьми</a:t>
          </a:r>
          <a:endParaRPr lang="ru-RU" sz="20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70CC51F8-AEAC-4E78-9334-20841B1EFDE5}" type="parTrans" cxnId="{26569B14-7DB1-48BE-92B8-0B9F7AB344EB}">
      <dgm:prSet/>
      <dgm:spPr/>
      <dgm:t>
        <a:bodyPr/>
        <a:lstStyle/>
        <a:p>
          <a:endParaRPr lang="ru-RU"/>
        </a:p>
      </dgm:t>
    </dgm:pt>
    <dgm:pt modelId="{4D882654-4ECC-43EA-B030-7FC5A68A4D11}" type="sibTrans" cxnId="{26569B14-7DB1-48BE-92B8-0B9F7AB344EB}">
      <dgm:prSet/>
      <dgm:spPr/>
      <dgm:t>
        <a:bodyPr/>
        <a:lstStyle/>
        <a:p>
          <a:endParaRPr lang="ru-RU"/>
        </a:p>
      </dgm:t>
    </dgm:pt>
    <dgm:pt modelId="{F0D55D4C-1ADC-4D4D-AAEF-3A1477A88440}">
      <dgm:prSet custT="1"/>
      <dgm:spPr>
        <a:xfrm>
          <a:off x="0" y="1530796"/>
          <a:ext cx="3449121" cy="1077850"/>
        </a:xfrm>
        <a:prstGeom prst="rect">
          <a:avLst/>
        </a:prstGeom>
        <a:solidFill>
          <a:sysClr val="window" lastClr="FFFFFF">
            <a:alpha val="40000"/>
            <a:hueOff val="0"/>
            <a:satOff val="0"/>
            <a:lumOff val="0"/>
            <a:alphaOff val="0"/>
          </a:sysClr>
        </a:solidFill>
        <a:ln w="6350" cap="flat" cmpd="sng" algn="ctr">
          <a:noFill/>
          <a:prstDash val="solid"/>
          <a:miter lim="800000"/>
        </a:ln>
        <a:effectLst/>
      </dgm:spPr>
      <dgm:t>
        <a:bodyPr/>
        <a:lstStyle/>
        <a:p>
          <a:pPr algn="ctr"/>
          <a:r>
            <a:rPr lang="ru-RU" sz="2400" b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2000" b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2. Постановка    цели</a:t>
          </a:r>
          <a:endParaRPr lang="ru-RU" sz="20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F8680677-FC54-4FBC-A686-3CAEF999E200}" type="parTrans" cxnId="{459E2549-1351-43E0-A1A9-4724F6F32547}">
      <dgm:prSet/>
      <dgm:spPr/>
      <dgm:t>
        <a:bodyPr/>
        <a:lstStyle/>
        <a:p>
          <a:endParaRPr lang="ru-RU"/>
        </a:p>
      </dgm:t>
    </dgm:pt>
    <dgm:pt modelId="{6F3843ED-514A-439A-9406-58777561129E}" type="sibTrans" cxnId="{459E2549-1351-43E0-A1A9-4724F6F32547}">
      <dgm:prSet/>
      <dgm:spPr/>
      <dgm:t>
        <a:bodyPr/>
        <a:lstStyle/>
        <a:p>
          <a:endParaRPr lang="ru-RU"/>
        </a:p>
      </dgm:t>
    </dgm:pt>
    <dgm:pt modelId="{B44A412A-6A3B-465F-9B03-497CE5816186}">
      <dgm:prSet phldrT="[Текст]" custT="1"/>
      <dgm:spPr>
        <a:xfrm>
          <a:off x="156765" y="1517475"/>
          <a:ext cx="3449121" cy="1077850"/>
        </a:xfrm>
        <a:prstGeom prst="rect">
          <a:avLst/>
        </a:prstGeom>
        <a:solidFill>
          <a:sysClr val="window" lastClr="FFFFFF">
            <a:alpha val="4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ru-RU" sz="24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E433F9A0-4A5B-46ED-B87F-6ED0AA93B03A}" type="sibTrans" cxnId="{031868A6-30A7-4ABC-A5C9-6A315C3489E8}">
      <dgm:prSet/>
      <dgm:spPr/>
      <dgm:t>
        <a:bodyPr/>
        <a:lstStyle/>
        <a:p>
          <a:endParaRPr lang="ru-RU"/>
        </a:p>
      </dgm:t>
    </dgm:pt>
    <dgm:pt modelId="{37D5590E-9FFA-4ABD-B379-0F5A8CCF11D8}" type="parTrans" cxnId="{031868A6-30A7-4ABC-A5C9-6A315C3489E8}">
      <dgm:prSet/>
      <dgm:spPr/>
      <dgm:t>
        <a:bodyPr/>
        <a:lstStyle/>
        <a:p>
          <a:endParaRPr lang="ru-RU"/>
        </a:p>
      </dgm:t>
    </dgm:pt>
    <dgm:pt modelId="{C160EE27-6738-4EE9-87E7-3C698339019D}" type="pres">
      <dgm:prSet presAssocID="{0BEB6B57-56A2-4B06-AAFD-FAE82DFD7B0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66572A-78CA-44D6-838D-80B896A586FA}" type="pres">
      <dgm:prSet presAssocID="{9F016FA4-F94A-4B98-BACC-96432B5703C0}" presName="composite" presStyleCnt="0"/>
      <dgm:spPr/>
      <dgm:t>
        <a:bodyPr/>
        <a:lstStyle/>
        <a:p>
          <a:endParaRPr lang="ru-RU"/>
        </a:p>
      </dgm:t>
    </dgm:pt>
    <dgm:pt modelId="{E6DC7E1A-7109-4F5A-86E0-F04C7421E695}" type="pres">
      <dgm:prSet presAssocID="{9F016FA4-F94A-4B98-BACC-96432B5703C0}" presName="rect1" presStyleLbl="trAlignAcc1" presStyleIdx="0" presStyleCnt="6" custLinFactNeighborX="552" custLinFactNeighborY="-954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39F2BF-2534-4CAC-A525-ABDE7F3E8B68}" type="pres">
      <dgm:prSet presAssocID="{9F016FA4-F94A-4B98-BACC-96432B5703C0}" presName="rect2" presStyleLbl="fgImgPlace1" presStyleIdx="0" presStyleCnt="6" custLinFactNeighborX="-799" custLinFactNeighborY="-82479"/>
      <dgm:spPr>
        <a:xfrm>
          <a:off x="0" y="223965"/>
          <a:ext cx="754495" cy="1131743"/>
        </a:xfrm>
        <a:prstGeom prst="rect">
          <a:avLst/>
        </a:prstGeom>
        <a:solidFill>
          <a:srgbClr val="5B9BD5">
            <a:tint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157D3DD2-0D35-4523-AF8E-898CFDA9C543}" type="pres">
      <dgm:prSet presAssocID="{A1756C53-CBB1-430E-B2CA-4865319E99C4}" presName="sibTrans" presStyleCnt="0"/>
      <dgm:spPr/>
      <dgm:t>
        <a:bodyPr/>
        <a:lstStyle/>
        <a:p>
          <a:endParaRPr lang="ru-RU"/>
        </a:p>
      </dgm:t>
    </dgm:pt>
    <dgm:pt modelId="{F798C3EB-0CFA-4EBA-A7C7-E12FE944C97A}" type="pres">
      <dgm:prSet presAssocID="{44764D7C-69F2-4241-9756-24FD4A86153B}" presName="composite" presStyleCnt="0"/>
      <dgm:spPr/>
      <dgm:t>
        <a:bodyPr/>
        <a:lstStyle/>
        <a:p>
          <a:endParaRPr lang="ru-RU"/>
        </a:p>
      </dgm:t>
    </dgm:pt>
    <dgm:pt modelId="{E93452DA-6131-4B62-917D-F617057BD46A}" type="pres">
      <dgm:prSet presAssocID="{44764D7C-69F2-4241-9756-24FD4A86153B}" presName="rect1" presStyleLbl="trAlignAcc1" presStyleIdx="1" presStyleCnt="6" custLinFactX="-12120" custLinFactY="100000" custLinFactNeighborX="-100000" custLinFactNeighborY="1456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647B95-36F8-44E3-A793-EF3475FA2A97}" type="pres">
      <dgm:prSet presAssocID="{44764D7C-69F2-4241-9756-24FD4A86153B}" presName="rect2" presStyleLbl="fgImgPlace1" presStyleIdx="1" presStyleCnt="6" custLinFactX="-216335" custLinFactY="100000" custLinFactNeighborX="-300000" custLinFactNeighborY="141546"/>
      <dgm:spPr>
        <a:xfrm>
          <a:off x="909" y="3891095"/>
          <a:ext cx="754495" cy="1131743"/>
        </a:xfrm>
        <a:prstGeom prst="rect">
          <a:avLst/>
        </a:prstGeom>
        <a:solidFill>
          <a:srgbClr val="5B9BD5">
            <a:tint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D549A4E3-3647-45A0-85E9-133D0E0EF90C}" type="pres">
      <dgm:prSet presAssocID="{321DD2CD-862B-4B38-ADDD-C6E0E73002AE}" presName="sibTrans" presStyleCnt="0"/>
      <dgm:spPr/>
      <dgm:t>
        <a:bodyPr/>
        <a:lstStyle/>
        <a:p>
          <a:endParaRPr lang="ru-RU"/>
        </a:p>
      </dgm:t>
    </dgm:pt>
    <dgm:pt modelId="{A632B467-E11D-40ED-96E3-88FA9DCC7BFF}" type="pres">
      <dgm:prSet presAssocID="{B44A412A-6A3B-465F-9B03-497CE5816186}" presName="composite" presStyleCnt="0"/>
      <dgm:spPr/>
      <dgm:t>
        <a:bodyPr/>
        <a:lstStyle/>
        <a:p>
          <a:endParaRPr lang="ru-RU"/>
        </a:p>
      </dgm:t>
    </dgm:pt>
    <dgm:pt modelId="{51F5927C-D2B3-4E3F-AAB2-14F4527F2D12}" type="pres">
      <dgm:prSet presAssocID="{B44A412A-6A3B-465F-9B03-497CE5816186}" presName="rect1" presStyleLbl="trAlignAcc1" presStyleIdx="2" presStyleCnt="6" custLinFactY="-6928" custLinFactNeighborX="27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75B783-712D-48FE-87F2-148563F25E96}" type="pres">
      <dgm:prSet presAssocID="{B44A412A-6A3B-465F-9B03-497CE5816186}" presName="rect2" presStyleLbl="fgImgPlace1" presStyleIdx="2" presStyleCnt="6" custLinFactNeighborX="3787" custLinFactNeighborY="-93420"/>
      <dgm:spPr>
        <a:xfrm>
          <a:off x="32104" y="1457035"/>
          <a:ext cx="754495" cy="1131743"/>
        </a:xfrm>
        <a:prstGeom prst="rect">
          <a:avLst/>
        </a:prstGeom>
        <a:solidFill>
          <a:srgbClr val="5B9BD5">
            <a:tint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6E481298-37C8-414D-B78F-5B39884D3D50}" type="pres">
      <dgm:prSet presAssocID="{E433F9A0-4A5B-46ED-B87F-6ED0AA93B03A}" presName="sibTrans" presStyleCnt="0"/>
      <dgm:spPr/>
      <dgm:t>
        <a:bodyPr/>
        <a:lstStyle/>
        <a:p>
          <a:endParaRPr lang="ru-RU"/>
        </a:p>
      </dgm:t>
    </dgm:pt>
    <dgm:pt modelId="{C5E4457F-2C75-429E-90F2-813EDBB12829}" type="pres">
      <dgm:prSet presAssocID="{51258D6B-6645-470E-ACF7-FFF60A8C4233}" presName="composite" presStyleCnt="0"/>
      <dgm:spPr/>
      <dgm:t>
        <a:bodyPr/>
        <a:lstStyle/>
        <a:p>
          <a:endParaRPr lang="ru-RU"/>
        </a:p>
      </dgm:t>
    </dgm:pt>
    <dgm:pt modelId="{0E76AB7B-4D3D-414F-8276-FCFEB3801776}" type="pres">
      <dgm:prSet presAssocID="{51258D6B-6645-470E-ACF7-FFF60A8C4233}" presName="rect1" presStyleLbl="trAlignAcc1" presStyleIdx="3" presStyleCnt="6" custLinFactX="-12948" custLinFactY="100000" custLinFactNeighborX="-100000" custLinFactNeighborY="1341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F26A8D-29BC-4A44-B8B3-1632EEE1B53C}" type="pres">
      <dgm:prSet presAssocID="{51258D6B-6645-470E-ACF7-FFF60A8C4233}" presName="rect2" presStyleLbl="fgImgPlace1" presStyleIdx="3" presStyleCnt="6" custLinFactX="-226435" custLinFactY="100000" custLinFactNeighborX="-300000" custLinFactNeighborY="128080"/>
      <dgm:spPr>
        <a:xfrm>
          <a:off x="0" y="5095588"/>
          <a:ext cx="754495" cy="1131743"/>
        </a:xfrm>
        <a:prstGeom prst="rect">
          <a:avLst/>
        </a:prstGeom>
        <a:solidFill>
          <a:srgbClr val="5B9BD5">
            <a:tint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BEBE3FBD-5B32-4F7B-B419-1C9D07BAC5C4}" type="pres">
      <dgm:prSet presAssocID="{F5DADF4D-DC01-4F18-AA97-B91932F4DF36}" presName="sibTrans" presStyleCnt="0"/>
      <dgm:spPr/>
      <dgm:t>
        <a:bodyPr/>
        <a:lstStyle/>
        <a:p>
          <a:endParaRPr lang="ru-RU"/>
        </a:p>
      </dgm:t>
    </dgm:pt>
    <dgm:pt modelId="{CB76F6EE-5479-42DD-A7BD-596FBF2951B7}" type="pres">
      <dgm:prSet presAssocID="{64A37429-DB21-4EE9-A92B-736AB519E179}" presName="composite" presStyleCnt="0"/>
      <dgm:spPr/>
      <dgm:t>
        <a:bodyPr/>
        <a:lstStyle/>
        <a:p>
          <a:endParaRPr lang="ru-RU"/>
        </a:p>
      </dgm:t>
    </dgm:pt>
    <dgm:pt modelId="{45AE2B2B-477A-48E1-9622-EE5603B8273D}" type="pres">
      <dgm:prSet presAssocID="{64A37429-DB21-4EE9-A92B-736AB519E179}" presName="rect1" presStyleLbl="trAlignAcc1" presStyleIdx="4" presStyleCnt="6" custLinFactY="-18416" custLinFactNeighborX="978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0B5309-E21E-492B-B749-DD25E69BFA92}" type="pres">
      <dgm:prSet presAssocID="{64A37429-DB21-4EE9-A92B-736AB519E179}" presName="rect2" presStyleLbl="fgImgPlace1" presStyleIdx="4" presStyleCnt="6" custLinFactX="-100000" custLinFactY="-7728" custLinFactNeighborX="-157536" custLinFactNeighborY="-100000"/>
      <dgm:spPr>
        <a:xfrm>
          <a:off x="0" y="2651999"/>
          <a:ext cx="754495" cy="1131743"/>
        </a:xfrm>
        <a:prstGeom prst="rect">
          <a:avLst/>
        </a:prstGeom>
        <a:solidFill>
          <a:srgbClr val="5B9BD5">
            <a:tint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28C6556F-DABC-4DF3-B3DF-ADBE9A4A3E87}" type="pres">
      <dgm:prSet presAssocID="{4D882654-4ECC-43EA-B030-7FC5A68A4D11}" presName="sibTrans" presStyleCnt="0"/>
      <dgm:spPr/>
      <dgm:t>
        <a:bodyPr/>
        <a:lstStyle/>
        <a:p>
          <a:endParaRPr lang="ru-RU"/>
        </a:p>
      </dgm:t>
    </dgm:pt>
    <dgm:pt modelId="{779318C0-D801-47AE-9415-0E6FF8FDBD1C}" type="pres">
      <dgm:prSet presAssocID="{F0D55D4C-1ADC-4D4D-AAEF-3A1477A88440}" presName="composite" presStyleCnt="0"/>
      <dgm:spPr/>
      <dgm:t>
        <a:bodyPr/>
        <a:lstStyle/>
        <a:p>
          <a:endParaRPr lang="ru-RU"/>
        </a:p>
      </dgm:t>
    </dgm:pt>
    <dgm:pt modelId="{DEA4489B-3CB6-4A45-9333-5156A1B34511}" type="pres">
      <dgm:prSet presAssocID="{F0D55D4C-1ADC-4D4D-AAEF-3A1477A88440}" presName="rect1" presStyleLbl="trAlignAcc1" presStyleIdx="5" presStyleCnt="6" custLinFactX="-17919" custLinFactY="-100000" custLinFactNeighborX="-100000" custLinFactNeighborY="-1315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40972C-E292-4803-93D2-ED89A257A215}" type="pres">
      <dgm:prSet presAssocID="{F0D55D4C-1ADC-4D4D-AAEF-3A1477A88440}" presName="rect2" presStyleLbl="fgImgPlace1" presStyleIdx="5" presStyleCnt="6" custLinFactX="-220931" custLinFactY="-100000" custLinFactNeighborX="-300000" custLinFactNeighborY="-116398"/>
      <dgm:spPr>
        <a:xfrm>
          <a:off x="0" y="1422134"/>
          <a:ext cx="754495" cy="1131743"/>
        </a:xfrm>
        <a:prstGeom prst="rect">
          <a:avLst/>
        </a:prstGeom>
        <a:solidFill>
          <a:srgbClr val="5B9BD5">
            <a:tint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</dgm:ptLst>
  <dgm:cxnLst>
    <dgm:cxn modelId="{B2A5ABCC-9967-4CFC-89E4-1AB355F6C4F1}" type="presOf" srcId="{64A37429-DB21-4EE9-A92B-736AB519E179}" destId="{45AE2B2B-477A-48E1-9622-EE5603B8273D}" srcOrd="0" destOrd="0" presId="urn:microsoft.com/office/officeart/2008/layout/PictureStrips"/>
    <dgm:cxn modelId="{D366CF14-C318-4687-A770-1F406B3D0C2C}" type="presOf" srcId="{F0D55D4C-1ADC-4D4D-AAEF-3A1477A88440}" destId="{DEA4489B-3CB6-4A45-9333-5156A1B34511}" srcOrd="0" destOrd="0" presId="urn:microsoft.com/office/officeart/2008/layout/PictureStrips"/>
    <dgm:cxn modelId="{C3B75F4F-E2EE-4EDA-ABBA-B1BD9E14CB2C}" srcId="{0BEB6B57-56A2-4B06-AAFD-FAE82DFD7B05}" destId="{51258D6B-6645-470E-ACF7-FFF60A8C4233}" srcOrd="3" destOrd="0" parTransId="{D2BB6612-58D1-4455-B2FB-7BA49FDB9FFC}" sibTransId="{F5DADF4D-DC01-4F18-AA97-B91932F4DF36}"/>
    <dgm:cxn modelId="{26569B14-7DB1-48BE-92B8-0B9F7AB344EB}" srcId="{0BEB6B57-56A2-4B06-AAFD-FAE82DFD7B05}" destId="{64A37429-DB21-4EE9-A92B-736AB519E179}" srcOrd="4" destOrd="0" parTransId="{70CC51F8-AEAC-4E78-9334-20841B1EFDE5}" sibTransId="{4D882654-4ECC-43EA-B030-7FC5A68A4D11}"/>
    <dgm:cxn modelId="{89E3D770-46EE-4049-826D-6290BE98482F}" srcId="{0BEB6B57-56A2-4B06-AAFD-FAE82DFD7B05}" destId="{9F016FA4-F94A-4B98-BACC-96432B5703C0}" srcOrd="0" destOrd="0" parTransId="{982D9650-6B5E-4662-9281-F687801E913B}" sibTransId="{A1756C53-CBB1-430E-B2CA-4865319E99C4}"/>
    <dgm:cxn modelId="{EBE66A99-4DDC-4D43-9185-2F7137E49FA2}" type="presOf" srcId="{0BEB6B57-56A2-4B06-AAFD-FAE82DFD7B05}" destId="{C160EE27-6738-4EE9-87E7-3C698339019D}" srcOrd="0" destOrd="0" presId="urn:microsoft.com/office/officeart/2008/layout/PictureStrips"/>
    <dgm:cxn modelId="{EB56F9C7-A75E-4BC5-8987-A49C27240C83}" type="presOf" srcId="{51258D6B-6645-470E-ACF7-FFF60A8C4233}" destId="{0E76AB7B-4D3D-414F-8276-FCFEB3801776}" srcOrd="0" destOrd="0" presId="urn:microsoft.com/office/officeart/2008/layout/PictureStrips"/>
    <dgm:cxn modelId="{5AC70ADA-2E4E-4438-98AA-142CB542C287}" type="presOf" srcId="{9F016FA4-F94A-4B98-BACC-96432B5703C0}" destId="{E6DC7E1A-7109-4F5A-86E0-F04C7421E695}" srcOrd="0" destOrd="0" presId="urn:microsoft.com/office/officeart/2008/layout/PictureStrips"/>
    <dgm:cxn modelId="{C4CE76C0-2E6C-45E7-8576-213A78D5F077}" type="presOf" srcId="{44764D7C-69F2-4241-9756-24FD4A86153B}" destId="{E93452DA-6131-4B62-917D-F617057BD46A}" srcOrd="0" destOrd="0" presId="urn:microsoft.com/office/officeart/2008/layout/PictureStrips"/>
    <dgm:cxn modelId="{D6FBC83F-0D5D-4BF0-A225-23D939F0A20A}" type="presOf" srcId="{B44A412A-6A3B-465F-9B03-497CE5816186}" destId="{51F5927C-D2B3-4E3F-AAB2-14F4527F2D12}" srcOrd="0" destOrd="0" presId="urn:microsoft.com/office/officeart/2008/layout/PictureStrips"/>
    <dgm:cxn modelId="{031868A6-30A7-4ABC-A5C9-6A315C3489E8}" srcId="{0BEB6B57-56A2-4B06-AAFD-FAE82DFD7B05}" destId="{B44A412A-6A3B-465F-9B03-497CE5816186}" srcOrd="2" destOrd="0" parTransId="{37D5590E-9FFA-4ABD-B379-0F5A8CCF11D8}" sibTransId="{E433F9A0-4A5B-46ED-B87F-6ED0AA93B03A}"/>
    <dgm:cxn modelId="{2C274F55-3193-49BE-B493-B71B2CAF669F}" srcId="{0BEB6B57-56A2-4B06-AAFD-FAE82DFD7B05}" destId="{44764D7C-69F2-4241-9756-24FD4A86153B}" srcOrd="1" destOrd="0" parTransId="{2E2FCEB7-E24D-4723-A935-1BA9533AC44F}" sibTransId="{321DD2CD-862B-4B38-ADDD-C6E0E73002AE}"/>
    <dgm:cxn modelId="{459E2549-1351-43E0-A1A9-4724F6F32547}" srcId="{0BEB6B57-56A2-4B06-AAFD-FAE82DFD7B05}" destId="{F0D55D4C-1ADC-4D4D-AAEF-3A1477A88440}" srcOrd="5" destOrd="0" parTransId="{F8680677-FC54-4FBC-A686-3CAEF999E200}" sibTransId="{6F3843ED-514A-439A-9406-58777561129E}"/>
    <dgm:cxn modelId="{9DF99B38-2E51-4540-9B40-B521B74FA03A}" type="presParOf" srcId="{C160EE27-6738-4EE9-87E7-3C698339019D}" destId="{6E66572A-78CA-44D6-838D-80B896A586FA}" srcOrd="0" destOrd="0" presId="urn:microsoft.com/office/officeart/2008/layout/PictureStrips"/>
    <dgm:cxn modelId="{10661EDB-D4EE-48B3-8C29-9C01828F9FFC}" type="presParOf" srcId="{6E66572A-78CA-44D6-838D-80B896A586FA}" destId="{E6DC7E1A-7109-4F5A-86E0-F04C7421E695}" srcOrd="0" destOrd="0" presId="urn:microsoft.com/office/officeart/2008/layout/PictureStrips"/>
    <dgm:cxn modelId="{94059549-C914-4E2F-9996-D5D1F070AEC2}" type="presParOf" srcId="{6E66572A-78CA-44D6-838D-80B896A586FA}" destId="{7B39F2BF-2534-4CAC-A525-ABDE7F3E8B68}" srcOrd="1" destOrd="0" presId="urn:microsoft.com/office/officeart/2008/layout/PictureStrips"/>
    <dgm:cxn modelId="{1D93E959-FABE-4313-A721-8EB2EE0FE23E}" type="presParOf" srcId="{C160EE27-6738-4EE9-87E7-3C698339019D}" destId="{157D3DD2-0D35-4523-AF8E-898CFDA9C543}" srcOrd="1" destOrd="0" presId="urn:microsoft.com/office/officeart/2008/layout/PictureStrips"/>
    <dgm:cxn modelId="{40CA8DDB-C8F2-4AD4-82E6-508E63D7C85D}" type="presParOf" srcId="{C160EE27-6738-4EE9-87E7-3C698339019D}" destId="{F798C3EB-0CFA-4EBA-A7C7-E12FE944C97A}" srcOrd="2" destOrd="0" presId="urn:microsoft.com/office/officeart/2008/layout/PictureStrips"/>
    <dgm:cxn modelId="{6D49428B-254E-459E-9797-098F2022B196}" type="presParOf" srcId="{F798C3EB-0CFA-4EBA-A7C7-E12FE944C97A}" destId="{E93452DA-6131-4B62-917D-F617057BD46A}" srcOrd="0" destOrd="0" presId="urn:microsoft.com/office/officeart/2008/layout/PictureStrips"/>
    <dgm:cxn modelId="{40AD2715-D5A8-44A7-918B-FAC9C15B712D}" type="presParOf" srcId="{F798C3EB-0CFA-4EBA-A7C7-E12FE944C97A}" destId="{FB647B95-36F8-44E3-A793-EF3475FA2A97}" srcOrd="1" destOrd="0" presId="urn:microsoft.com/office/officeart/2008/layout/PictureStrips"/>
    <dgm:cxn modelId="{3B8B4D9F-7E8E-4BAA-9E91-8FDACCF56C0D}" type="presParOf" srcId="{C160EE27-6738-4EE9-87E7-3C698339019D}" destId="{D549A4E3-3647-45A0-85E9-133D0E0EF90C}" srcOrd="3" destOrd="0" presId="urn:microsoft.com/office/officeart/2008/layout/PictureStrips"/>
    <dgm:cxn modelId="{48172AF0-ED9C-4598-A140-08F53D393262}" type="presParOf" srcId="{C160EE27-6738-4EE9-87E7-3C698339019D}" destId="{A632B467-E11D-40ED-96E3-88FA9DCC7BFF}" srcOrd="4" destOrd="0" presId="urn:microsoft.com/office/officeart/2008/layout/PictureStrips"/>
    <dgm:cxn modelId="{F1D04AAE-CDF3-4B74-95CC-81396250BAB4}" type="presParOf" srcId="{A632B467-E11D-40ED-96E3-88FA9DCC7BFF}" destId="{51F5927C-D2B3-4E3F-AAB2-14F4527F2D12}" srcOrd="0" destOrd="0" presId="urn:microsoft.com/office/officeart/2008/layout/PictureStrips"/>
    <dgm:cxn modelId="{7A4F9F09-5D23-4041-BED3-8B0B3C160868}" type="presParOf" srcId="{A632B467-E11D-40ED-96E3-88FA9DCC7BFF}" destId="{C975B783-712D-48FE-87F2-148563F25E96}" srcOrd="1" destOrd="0" presId="urn:microsoft.com/office/officeart/2008/layout/PictureStrips"/>
    <dgm:cxn modelId="{CDBD816F-734A-4C30-BB68-1D2D46BA5552}" type="presParOf" srcId="{C160EE27-6738-4EE9-87E7-3C698339019D}" destId="{6E481298-37C8-414D-B78F-5B39884D3D50}" srcOrd="5" destOrd="0" presId="urn:microsoft.com/office/officeart/2008/layout/PictureStrips"/>
    <dgm:cxn modelId="{4BD099A8-5D49-4CEC-9E76-396CCB1E2605}" type="presParOf" srcId="{C160EE27-6738-4EE9-87E7-3C698339019D}" destId="{C5E4457F-2C75-429E-90F2-813EDBB12829}" srcOrd="6" destOrd="0" presId="urn:microsoft.com/office/officeart/2008/layout/PictureStrips"/>
    <dgm:cxn modelId="{0DBF2EB9-B33E-4612-9F7F-3AEF07D1987A}" type="presParOf" srcId="{C5E4457F-2C75-429E-90F2-813EDBB12829}" destId="{0E76AB7B-4D3D-414F-8276-FCFEB3801776}" srcOrd="0" destOrd="0" presId="urn:microsoft.com/office/officeart/2008/layout/PictureStrips"/>
    <dgm:cxn modelId="{19CA42CB-DEB9-48B8-B367-D3DF352F43BF}" type="presParOf" srcId="{C5E4457F-2C75-429E-90F2-813EDBB12829}" destId="{DEF26A8D-29BC-4A44-B8B3-1632EEE1B53C}" srcOrd="1" destOrd="0" presId="urn:microsoft.com/office/officeart/2008/layout/PictureStrips"/>
    <dgm:cxn modelId="{D7889D3D-1106-40E5-AC9E-DAB2B4CAA836}" type="presParOf" srcId="{C160EE27-6738-4EE9-87E7-3C698339019D}" destId="{BEBE3FBD-5B32-4F7B-B419-1C9D07BAC5C4}" srcOrd="7" destOrd="0" presId="urn:microsoft.com/office/officeart/2008/layout/PictureStrips"/>
    <dgm:cxn modelId="{6EBC32E3-EC16-4899-82B7-799B860E3B77}" type="presParOf" srcId="{C160EE27-6738-4EE9-87E7-3C698339019D}" destId="{CB76F6EE-5479-42DD-A7BD-596FBF2951B7}" srcOrd="8" destOrd="0" presId="urn:microsoft.com/office/officeart/2008/layout/PictureStrips"/>
    <dgm:cxn modelId="{C5FA2EA3-B793-4371-8CB9-C6F4207F6D57}" type="presParOf" srcId="{CB76F6EE-5479-42DD-A7BD-596FBF2951B7}" destId="{45AE2B2B-477A-48E1-9622-EE5603B8273D}" srcOrd="0" destOrd="0" presId="urn:microsoft.com/office/officeart/2008/layout/PictureStrips"/>
    <dgm:cxn modelId="{1C74A5A6-2BAC-46C3-9B52-147929C0C78E}" type="presParOf" srcId="{CB76F6EE-5479-42DD-A7BD-596FBF2951B7}" destId="{440B5309-E21E-492B-B749-DD25E69BFA92}" srcOrd="1" destOrd="0" presId="urn:microsoft.com/office/officeart/2008/layout/PictureStrips"/>
    <dgm:cxn modelId="{9960EE3F-C2FC-46F7-B9CC-19DC4DD10122}" type="presParOf" srcId="{C160EE27-6738-4EE9-87E7-3C698339019D}" destId="{28C6556F-DABC-4DF3-B3DF-ADBE9A4A3E87}" srcOrd="9" destOrd="0" presId="urn:microsoft.com/office/officeart/2008/layout/PictureStrips"/>
    <dgm:cxn modelId="{EF9BB335-C33D-4A1F-A5FB-6B4AC10A926C}" type="presParOf" srcId="{C160EE27-6738-4EE9-87E7-3C698339019D}" destId="{779318C0-D801-47AE-9415-0E6FF8FDBD1C}" srcOrd="10" destOrd="0" presId="urn:microsoft.com/office/officeart/2008/layout/PictureStrips"/>
    <dgm:cxn modelId="{9B97AC29-919E-4128-B6CB-469D2E06F89E}" type="presParOf" srcId="{779318C0-D801-47AE-9415-0E6FF8FDBD1C}" destId="{DEA4489B-3CB6-4A45-9333-5156A1B34511}" srcOrd="0" destOrd="0" presId="urn:microsoft.com/office/officeart/2008/layout/PictureStrips"/>
    <dgm:cxn modelId="{33D0E1F1-A845-4923-A5CD-CF4C4DCA2556}" type="presParOf" srcId="{779318C0-D801-47AE-9415-0E6FF8FDBD1C}" destId="{BC40972C-E292-4803-93D2-ED89A257A215}" srcOrd="1" destOrd="0" presId="urn:microsoft.com/office/officeart/2008/layout/PictureStrips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2B68D4-6855-40B0-A9C4-2380E5AD23F6}">
      <dsp:nvSpPr>
        <dsp:cNvPr id="0" name=""/>
        <dsp:cNvSpPr/>
      </dsp:nvSpPr>
      <dsp:spPr>
        <a:xfrm>
          <a:off x="5340538" y="2606226"/>
          <a:ext cx="3843796" cy="989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0073"/>
              </a:lnTo>
              <a:lnTo>
                <a:pt x="3843796" y="670073"/>
              </a:lnTo>
              <a:lnTo>
                <a:pt x="3843796" y="98996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A6E772-B805-48E7-B847-AF931172D459}">
      <dsp:nvSpPr>
        <dsp:cNvPr id="0" name=""/>
        <dsp:cNvSpPr/>
      </dsp:nvSpPr>
      <dsp:spPr>
        <a:xfrm>
          <a:off x="5340538" y="2606226"/>
          <a:ext cx="147380" cy="989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0073"/>
              </a:lnTo>
              <a:lnTo>
                <a:pt x="147380" y="670073"/>
              </a:lnTo>
              <a:lnTo>
                <a:pt x="147380" y="98996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FD1C2C-1D98-4897-AEB7-DCF93E6E058D}">
      <dsp:nvSpPr>
        <dsp:cNvPr id="0" name=""/>
        <dsp:cNvSpPr/>
      </dsp:nvSpPr>
      <dsp:spPr>
        <a:xfrm>
          <a:off x="1659355" y="2606226"/>
          <a:ext cx="3681182" cy="989968"/>
        </a:xfrm>
        <a:custGeom>
          <a:avLst/>
          <a:gdLst/>
          <a:ahLst/>
          <a:cxnLst/>
          <a:rect l="0" t="0" r="0" b="0"/>
          <a:pathLst>
            <a:path>
              <a:moveTo>
                <a:pt x="3681182" y="0"/>
              </a:moveTo>
              <a:lnTo>
                <a:pt x="3681182" y="670073"/>
              </a:lnTo>
              <a:lnTo>
                <a:pt x="0" y="670073"/>
              </a:lnTo>
              <a:lnTo>
                <a:pt x="0" y="98996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D042AD-E8DB-4692-80C0-964F67EE3269}">
      <dsp:nvSpPr>
        <dsp:cNvPr id="0" name=""/>
        <dsp:cNvSpPr/>
      </dsp:nvSpPr>
      <dsp:spPr>
        <a:xfrm>
          <a:off x="1590060" y="178925"/>
          <a:ext cx="7500956" cy="2427301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Отличительные особенности традиционного занятия от  непрерывной образовательной деятельности (НОД) прежде всего:  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1590060" y="178925"/>
        <a:ext cx="7500956" cy="2427301"/>
      </dsp:txXfrm>
    </dsp:sp>
    <dsp:sp modelId="{994D9022-D5E8-4CF8-AE0B-A924A5918746}">
      <dsp:nvSpPr>
        <dsp:cNvPr id="0" name=""/>
        <dsp:cNvSpPr/>
      </dsp:nvSpPr>
      <dsp:spPr>
        <a:xfrm>
          <a:off x="2985" y="3596194"/>
          <a:ext cx="3312740" cy="1751698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none" strike="noStrike" kern="1200" dirty="0" smtClean="0">
              <a:solidFill>
                <a:schemeClr val="tx1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в формах ее организации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2985" y="3596194"/>
        <a:ext cx="3312740" cy="1751698"/>
      </dsp:txXfrm>
    </dsp:sp>
    <dsp:sp modelId="{1956CB67-6CAE-4C6E-A652-94A99727FBA6}">
      <dsp:nvSpPr>
        <dsp:cNvPr id="0" name=""/>
        <dsp:cNvSpPr/>
      </dsp:nvSpPr>
      <dsp:spPr>
        <a:xfrm>
          <a:off x="3955515" y="3596194"/>
          <a:ext cx="3064806" cy="181115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none" strike="noStrike" kern="1200" dirty="0" smtClean="0">
              <a:solidFill>
                <a:schemeClr val="tx1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в изменении позиции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none" strike="noStrike" kern="1200" dirty="0" smtClean="0">
              <a:solidFill>
                <a:schemeClr val="tx1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педагога по отношению к детям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3955515" y="3596194"/>
        <a:ext cx="3064806" cy="1811153"/>
      </dsp:txXfrm>
    </dsp:sp>
    <dsp:sp modelId="{54507883-8284-47B7-8CCE-A3F386A3394B}">
      <dsp:nvSpPr>
        <dsp:cNvPr id="0" name=""/>
        <dsp:cNvSpPr/>
      </dsp:nvSpPr>
      <dsp:spPr>
        <a:xfrm>
          <a:off x="7660111" y="3596194"/>
          <a:ext cx="3048446" cy="1779255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обновлении структуры НОД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7660111" y="3596194"/>
        <a:ext cx="3048446" cy="17792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DC7E1A-7109-4F5A-86E0-F04C7421E695}">
      <dsp:nvSpPr>
        <dsp:cNvPr id="0" name=""/>
        <dsp:cNvSpPr/>
      </dsp:nvSpPr>
      <dsp:spPr>
        <a:xfrm>
          <a:off x="152049" y="479301"/>
          <a:ext cx="3212977" cy="1004055"/>
        </a:xfrm>
        <a:prstGeom prst="rect">
          <a:avLst/>
        </a:prstGeom>
        <a:solidFill>
          <a:sysClr val="window" lastClr="FFFFFF">
            <a:alpha val="4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008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1. Мотивация</a:t>
          </a:r>
          <a:endParaRPr lang="ru-RU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152049" y="479301"/>
        <a:ext cx="3212977" cy="1004055"/>
      </dsp:txXfrm>
    </dsp:sp>
    <dsp:sp modelId="{7B39F2BF-2534-4CAC-A525-ABDE7F3E8B68}">
      <dsp:nvSpPr>
        <dsp:cNvPr id="0" name=""/>
        <dsp:cNvSpPr/>
      </dsp:nvSpPr>
      <dsp:spPr>
        <a:xfrm>
          <a:off x="0" y="423000"/>
          <a:ext cx="702838" cy="1054258"/>
        </a:xfrm>
        <a:prstGeom prst="rect">
          <a:avLst/>
        </a:prstGeom>
        <a:solidFill>
          <a:srgbClr val="5B9BD5">
            <a:tint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3452DA-6131-4B62-917D-F617057BD46A}">
      <dsp:nvSpPr>
        <dsp:cNvPr id="0" name=""/>
        <dsp:cNvSpPr/>
      </dsp:nvSpPr>
      <dsp:spPr>
        <a:xfrm>
          <a:off x="178429" y="3904235"/>
          <a:ext cx="3212977" cy="1004055"/>
        </a:xfrm>
        <a:prstGeom prst="rect">
          <a:avLst/>
        </a:prstGeom>
        <a:solidFill>
          <a:sysClr val="window" lastClr="FFFFFF">
            <a:alpha val="4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008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4.Самостоятельная работа детей</a:t>
          </a:r>
          <a:endParaRPr lang="ru-RU" sz="20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178429" y="3904235"/>
        <a:ext cx="3212977" cy="1004055"/>
      </dsp:txXfrm>
    </dsp:sp>
    <dsp:sp modelId="{FB647B95-36F8-44E3-A793-EF3475FA2A97}">
      <dsp:nvSpPr>
        <dsp:cNvPr id="0" name=""/>
        <dsp:cNvSpPr/>
      </dsp:nvSpPr>
      <dsp:spPr>
        <a:xfrm>
          <a:off x="17942" y="3839061"/>
          <a:ext cx="702838" cy="1054258"/>
        </a:xfrm>
        <a:prstGeom prst="rect">
          <a:avLst/>
        </a:prstGeom>
        <a:solidFill>
          <a:srgbClr val="5B9BD5">
            <a:tint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F5927C-D2B3-4E3F-AAB2-14F4527F2D12}">
      <dsp:nvSpPr>
        <dsp:cNvPr id="0" name=""/>
        <dsp:cNvSpPr/>
      </dsp:nvSpPr>
      <dsp:spPr>
        <a:xfrm>
          <a:off x="143181" y="1627950"/>
          <a:ext cx="3212977" cy="1004055"/>
        </a:xfrm>
        <a:prstGeom prst="rect">
          <a:avLst/>
        </a:prstGeom>
        <a:solidFill>
          <a:sysClr val="window" lastClr="FFFFFF">
            <a:alpha val="4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008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143181" y="1627950"/>
        <a:ext cx="3212977" cy="1004055"/>
      </dsp:txXfrm>
    </dsp:sp>
    <dsp:sp modelId="{C975B783-712D-48FE-87F2-148563F25E96}">
      <dsp:nvSpPr>
        <dsp:cNvPr id="0" name=""/>
        <dsp:cNvSpPr/>
      </dsp:nvSpPr>
      <dsp:spPr>
        <a:xfrm>
          <a:off x="27056" y="1571648"/>
          <a:ext cx="702838" cy="1054258"/>
        </a:xfrm>
        <a:prstGeom prst="rect">
          <a:avLst/>
        </a:prstGeom>
        <a:solidFill>
          <a:srgbClr val="5B9BD5">
            <a:tint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76AB7B-4D3D-414F-8276-FCFEB3801776}">
      <dsp:nvSpPr>
        <dsp:cNvPr id="0" name=""/>
        <dsp:cNvSpPr/>
      </dsp:nvSpPr>
      <dsp:spPr>
        <a:xfrm>
          <a:off x="151825" y="5052602"/>
          <a:ext cx="3212977" cy="1004055"/>
        </a:xfrm>
        <a:prstGeom prst="rect">
          <a:avLst/>
        </a:prstGeom>
        <a:solidFill>
          <a:sysClr val="window" lastClr="FFFFFF">
            <a:alpha val="4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008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5. Рефлексия</a:t>
          </a:r>
          <a:endParaRPr lang="ru-RU" sz="20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151825" y="5052602"/>
        <a:ext cx="3212977" cy="1004055"/>
      </dsp:txXfrm>
    </dsp:sp>
    <dsp:sp modelId="{DEF26A8D-29BC-4A44-B8B3-1632EEE1B53C}">
      <dsp:nvSpPr>
        <dsp:cNvPr id="0" name=""/>
        <dsp:cNvSpPr/>
      </dsp:nvSpPr>
      <dsp:spPr>
        <a:xfrm>
          <a:off x="0" y="4961088"/>
          <a:ext cx="702838" cy="1054258"/>
        </a:xfrm>
        <a:prstGeom prst="rect">
          <a:avLst/>
        </a:prstGeom>
        <a:solidFill>
          <a:srgbClr val="5B9BD5">
            <a:tint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AE2B2B-477A-48E1-9622-EE5603B8273D}">
      <dsp:nvSpPr>
        <dsp:cNvPr id="0" name=""/>
        <dsp:cNvSpPr/>
      </dsp:nvSpPr>
      <dsp:spPr>
        <a:xfrm>
          <a:off x="165736" y="2776598"/>
          <a:ext cx="3212977" cy="1004055"/>
        </a:xfrm>
        <a:prstGeom prst="rect">
          <a:avLst/>
        </a:prstGeom>
        <a:solidFill>
          <a:sysClr val="window" lastClr="FFFFFF">
            <a:alpha val="4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008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3. Совместная работа с детьми</a:t>
          </a:r>
          <a:endParaRPr lang="ru-RU" sz="20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165736" y="2776598"/>
        <a:ext cx="3212977" cy="1004055"/>
      </dsp:txXfrm>
    </dsp:sp>
    <dsp:sp modelId="{440B5309-E21E-492B-B749-DD25E69BFA92}">
      <dsp:nvSpPr>
        <dsp:cNvPr id="0" name=""/>
        <dsp:cNvSpPr/>
      </dsp:nvSpPr>
      <dsp:spPr>
        <a:xfrm>
          <a:off x="0" y="2684799"/>
          <a:ext cx="702838" cy="1054258"/>
        </a:xfrm>
        <a:prstGeom prst="rect">
          <a:avLst/>
        </a:prstGeom>
        <a:solidFill>
          <a:srgbClr val="5B9BD5">
            <a:tint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A4489B-3CB6-4A45-9333-5156A1B34511}">
      <dsp:nvSpPr>
        <dsp:cNvPr id="0" name=""/>
        <dsp:cNvSpPr/>
      </dsp:nvSpPr>
      <dsp:spPr>
        <a:xfrm>
          <a:off x="0" y="1640359"/>
          <a:ext cx="3212977" cy="1004055"/>
        </a:xfrm>
        <a:prstGeom prst="rect">
          <a:avLst/>
        </a:prstGeom>
        <a:solidFill>
          <a:sysClr val="window" lastClr="FFFFFF">
            <a:alpha val="40000"/>
            <a:hueOff val="0"/>
            <a:satOff val="0"/>
            <a:lumOff val="0"/>
            <a:alphaOff val="0"/>
          </a:sysClr>
        </a:solidFill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008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2000" b="1" kern="12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2. Постановка    цели</a:t>
          </a:r>
          <a:endParaRPr lang="ru-RU" sz="20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0" y="1640359"/>
        <a:ext cx="3212977" cy="1004055"/>
      </dsp:txXfrm>
    </dsp:sp>
    <dsp:sp modelId="{BC40972C-E292-4803-93D2-ED89A257A215}">
      <dsp:nvSpPr>
        <dsp:cNvPr id="0" name=""/>
        <dsp:cNvSpPr/>
      </dsp:nvSpPr>
      <dsp:spPr>
        <a:xfrm>
          <a:off x="0" y="1539137"/>
          <a:ext cx="702838" cy="1054258"/>
        </a:xfrm>
        <a:prstGeom prst="rect">
          <a:avLst/>
        </a:prstGeom>
        <a:solidFill>
          <a:srgbClr val="5B9BD5">
            <a:tint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4EAB-38B5-46FA-BDEA-0DC83FDEEB88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5340-7F79-41D1-9321-CD432136AF1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593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4EAB-38B5-46FA-BDEA-0DC83FDEEB88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5340-7F79-41D1-9321-CD432136AF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47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4EAB-38B5-46FA-BDEA-0DC83FDEEB88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5340-7F79-41D1-9321-CD432136AF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347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4EAB-38B5-46FA-BDEA-0DC83FDEEB88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5340-7F79-41D1-9321-CD432136AF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13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4EAB-38B5-46FA-BDEA-0DC83FDEEB88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5340-7F79-41D1-9321-CD432136AF1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84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4EAB-38B5-46FA-BDEA-0DC83FDEEB88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5340-7F79-41D1-9321-CD432136AF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424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4EAB-38B5-46FA-BDEA-0DC83FDEEB88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5340-7F79-41D1-9321-CD432136AF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026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4EAB-38B5-46FA-BDEA-0DC83FDEEB88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5340-7F79-41D1-9321-CD432136AF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621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4EAB-38B5-46FA-BDEA-0DC83FDEEB88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5340-7F79-41D1-9321-CD432136AF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426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1BE4EAB-38B5-46FA-BDEA-0DC83FDEEB88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7B5340-7F79-41D1-9321-CD432136AF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784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4EAB-38B5-46FA-BDEA-0DC83FDEEB88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5340-7F79-41D1-9321-CD432136AF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457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1BE4EAB-38B5-46FA-BDEA-0DC83FDEEB88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87B5340-7F79-41D1-9321-CD432136AF1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1335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spc="0" dirty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конспекта непрерывной образовательной деятельности (НОД)</a:t>
            </a:r>
            <a:br>
              <a:rPr lang="ru-RU" sz="4400" spc="0" dirty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spc="0" dirty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соответствии с ФГОС ДО</a:t>
            </a:r>
            <a:br>
              <a:rPr lang="ru-RU" sz="4400" spc="0" dirty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9756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6457" y="192665"/>
            <a:ext cx="7078028" cy="522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88645" lvl="0" indent="-6350">
              <a:lnSpc>
                <a:spcPct val="107000"/>
              </a:lnSpc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orbel" panose="020B0503020204020204" pitchFamily="34" charset="0"/>
                <a:cs typeface="Times New Roman" panose="02020603050405020304" pitchFamily="18" charset="0"/>
              </a:rPr>
              <a:t>Рефлексия: что обсудить в конце НОД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612811"/>
              </p:ext>
            </p:extLst>
          </p:nvPr>
        </p:nvGraphicFramePr>
        <p:xfrm>
          <a:off x="503197" y="824986"/>
          <a:ext cx="11287125" cy="5473560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6052359"/>
                <a:gridCol w="5234766"/>
              </a:tblGrid>
              <a:tr h="384048">
                <a:tc>
                  <a:txBody>
                    <a:bodyPr/>
                    <a:lstStyle/>
                    <a:p>
                      <a:pPr marR="190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Предмет обсуждения 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733" marT="70785" marB="0" anchor="ctr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Вопросы 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733" marT="70785" marB="0" anchor="ctr"/>
                </a:tc>
              </a:tr>
              <a:tr h="766891">
                <a:tc>
                  <a:txBody>
                    <a:bodyPr/>
                    <a:lstStyle/>
                    <a:p>
                      <a:pPr marL="914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Результат: соответствует ли он цели,  </a:t>
                      </a:r>
                    </a:p>
                    <a:p>
                      <a:pPr marL="914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ожиданиям в начале НОД  </a:t>
                      </a:r>
                    </a:p>
                    <a:p>
                      <a:pPr marL="914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(он может быть коллективный и индивидуальный) 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733" marT="7078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 нас получилось?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 У тебя получилось? 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733" marT="70785" marB="0"/>
                </a:tc>
              </a:tr>
              <a:tr h="412161">
                <a:tc>
                  <a:txBody>
                    <a:bodyPr/>
                    <a:lstStyle/>
                    <a:p>
                      <a:pPr marL="914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Моменты, которые требуют коррекции  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733" marT="7078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Что хотели бы исправить? 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733" marT="70785" marB="0"/>
                </a:tc>
              </a:tr>
              <a:tr h="559254">
                <a:tc>
                  <a:txBody>
                    <a:bodyPr/>
                    <a:lstStyle/>
                    <a:p>
                      <a:pPr marL="914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Содержание деятельности 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733" marT="7078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Что узнали? </a:t>
                      </a:r>
                      <a:r>
                        <a:rPr lang="ru-RU" sz="2000" dirty="0" smtClean="0">
                          <a:effectLst/>
                        </a:rPr>
                        <a:t>Что нового узнали? О </a:t>
                      </a:r>
                      <a:r>
                        <a:rPr lang="ru-RU" sz="2000" dirty="0">
                          <a:effectLst/>
                        </a:rPr>
                        <a:t>чем расскажете дома? </a:t>
                      </a:r>
                      <a:r>
                        <a:rPr lang="ru-RU" sz="2000" dirty="0" smtClean="0">
                          <a:effectLst/>
                        </a:rPr>
                        <a:t>Что понравилось?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733" marT="70785" marB="0"/>
                </a:tc>
              </a:tr>
              <a:tr h="390072">
                <a:tc>
                  <a:txBody>
                    <a:bodyPr/>
                    <a:lstStyle/>
                    <a:p>
                      <a:pPr marL="914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Способы, последовательность деятельности 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733" marT="7078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Как достигли результата? 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733" marT="70785" marB="0"/>
                </a:tc>
              </a:tr>
              <a:tr h="537165">
                <a:tc>
                  <a:txBody>
                    <a:bodyPr/>
                    <a:lstStyle/>
                    <a:p>
                      <a:pPr marL="914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Взаимодействие в ходе деятельности:  </a:t>
                      </a:r>
                    </a:p>
                    <a:p>
                      <a:pPr marL="914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внимание к интересам других, взаимовыручка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733" marT="70785" marB="0" anchor="ctr"/>
                </a:tc>
                <a:tc>
                  <a:txBody>
                    <a:bodyPr/>
                    <a:lstStyle/>
                    <a:p>
                      <a:pPr marR="7588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Кто помог тебе выполнить задание? А ты помогал?  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733" marT="70785" marB="0" anchor="ctr"/>
                </a:tc>
              </a:tr>
              <a:tr h="534856">
                <a:tc>
                  <a:txBody>
                    <a:bodyPr/>
                    <a:lstStyle/>
                    <a:p>
                      <a:pPr marL="91440" marR="4489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Отношение к происходящему,  эмоциональный фон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733" marT="7078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 каким настроением работали? 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733" marT="70785" marB="0"/>
                </a:tc>
              </a:tr>
              <a:tr h="766891">
                <a:tc>
                  <a:txBody>
                    <a:bodyPr/>
                    <a:lstStyle/>
                    <a:p>
                      <a:pPr marL="914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Перспективы деятельности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733" marT="7078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Что еще можно сделать?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Что хотели бы еще сделать, узнать?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Какой способ выбрали бы в следующий раз? 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733" marT="7078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35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930234" y="2333380"/>
            <a:ext cx="6096000" cy="1146211"/>
          </a:xfrm>
          <a:prstGeom prst="rect">
            <a:avLst/>
          </a:prstGeom>
        </p:spPr>
        <p:txBody>
          <a:bodyPr>
            <a:spAutoFit/>
          </a:bodyPr>
          <a:lstStyle/>
          <a:p>
            <a:pPr marL="619125" marR="669925" lvl="0" indent="-6350" algn="ctr">
              <a:lnSpc>
                <a:spcPct val="107000"/>
              </a:lnSpc>
              <a:spcAft>
                <a:spcPts val="15"/>
              </a:spcAft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orbel" panose="020B0503020204020204" pitchFamily="34" charset="0"/>
                <a:cs typeface="Times New Roman" panose="02020603050405020304" pitchFamily="18" charset="0"/>
              </a:rPr>
              <a:t>Структура</a:t>
            </a:r>
          </a:p>
          <a:p>
            <a:pPr marL="619125" marR="669925" lvl="0" indent="-6350" algn="ctr">
              <a:lnSpc>
                <a:spcPct val="107000"/>
              </a:lnSpc>
              <a:spcAft>
                <a:spcPts val="15"/>
              </a:spcAft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orbel" panose="020B0503020204020204" pitchFamily="34" charset="0"/>
                <a:cs typeface="Times New Roman" panose="02020603050405020304" pitchFamily="18" charset="0"/>
              </a:rPr>
              <a:t> плана-модели НОД 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Corbel" panose="020B0503020204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348705893"/>
              </p:ext>
            </p:extLst>
          </p:nvPr>
        </p:nvGraphicFramePr>
        <p:xfrm>
          <a:off x="5332350" y="0"/>
          <a:ext cx="6994237" cy="62621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6357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448790" y="550209"/>
            <a:ext cx="9702140" cy="39782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849088" y="1702815"/>
            <a:ext cx="6901543" cy="1673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873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рганизация непрерывной образовательной деятельности (НОД) в соответствии с требованиями ФГОС ДО – в форме совместной партнерской деятельности взрослого с детьми.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51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995104925"/>
              </p:ext>
            </p:extLst>
          </p:nvPr>
        </p:nvGraphicFramePr>
        <p:xfrm>
          <a:off x="866898" y="190007"/>
          <a:ext cx="10711543" cy="5936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9297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965450"/>
              </p:ext>
            </p:extLst>
          </p:nvPr>
        </p:nvGraphicFramePr>
        <p:xfrm>
          <a:off x="471701" y="-224863"/>
          <a:ext cx="4905375" cy="655985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905375"/>
              </a:tblGrid>
              <a:tr h="6559853">
                <a:tc>
                  <a:txBody>
                    <a:bodyPr/>
                    <a:lstStyle/>
                    <a:p>
                      <a:pPr marL="0" marR="5969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бюджетное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образовательное</a:t>
                      </a: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учреждение  детский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сад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№..</a:t>
                      </a:r>
                    </a:p>
                    <a:p>
                      <a:pPr marL="0" marR="5969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Советская Гавань</a:t>
                      </a:r>
                    </a:p>
                    <a:p>
                      <a:pPr marL="0" marR="188595" indent="266700" algn="ctr">
                        <a:lnSpc>
                          <a:spcPct val="107000"/>
                        </a:lnSpc>
                        <a:spcAft>
                          <a:spcPts val="85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R="181610" indent="3530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R="181610" indent="3530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R="181610" indent="3530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R="181610" indent="3530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81610" indent="353060" algn="ctr">
                        <a:lnSpc>
                          <a:spcPct val="107000"/>
                        </a:lnSpc>
                        <a:spcAft>
                          <a:spcPts val="85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R="218440" indent="3530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Конспект  </a:t>
                      </a:r>
                    </a:p>
                    <a:p>
                      <a:pPr marR="218440" indent="353060" algn="ctr">
                        <a:lnSpc>
                          <a:spcPct val="107000"/>
                        </a:lnSpc>
                        <a:spcAft>
                          <a:spcPts val="105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непосредственной образовательной  </a:t>
                      </a:r>
                    </a:p>
                    <a:p>
                      <a:pPr marR="219710" indent="353060" algn="ctr">
                        <a:lnSpc>
                          <a:spcPct val="107000"/>
                        </a:lnSpc>
                        <a:spcAft>
                          <a:spcPts val="7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 по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………………………..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развитию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(образовательная область) </a:t>
                      </a:r>
                    </a:p>
                    <a:p>
                      <a:pPr marL="952500" marR="759460" indent="-1689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Тема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«……………………» </a:t>
                      </a:r>
                    </a:p>
                    <a:p>
                      <a:pPr marL="952500" marR="759460" indent="-1689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детей ……………………возраста </a:t>
                      </a:r>
                    </a:p>
                    <a:p>
                      <a:pPr marR="217805" indent="3530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(возраст) </a:t>
                      </a:r>
                    </a:p>
                    <a:p>
                      <a:pPr marR="181610" indent="3530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R="181610" indent="3530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R="181610" indent="3530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R="181610" indent="3530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R="217170" indent="3530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ФИО автора</a:t>
                      </a: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R="217170" indent="3530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                                                                                        </a:t>
                      </a:r>
                    </a:p>
                    <a:p>
                      <a:pPr marR="181610" indent="3530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Должность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81610" indent="3530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R="181610" indent="3530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R="181610" indent="3530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R="181610" indent="3530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6636" marR="48348" marT="0" marB="99219" anchor="b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667375" y="1075077"/>
            <a:ext cx="2586606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760" indent="-6350">
              <a:lnSpc>
                <a:spcPct val="112000"/>
              </a:lnSpc>
              <a:spcAft>
                <a:spcPts val="15"/>
              </a:spcAft>
            </a:pPr>
            <a:r>
              <a:rPr lang="ru-RU" b="1" kern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Титульный лист </a:t>
            </a:r>
            <a:endParaRPr lang="ru-RU" b="1" kern="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95451" y="1984047"/>
            <a:ext cx="6896550" cy="712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1520" indent="-6350">
              <a:lnSpc>
                <a:spcPct val="112000"/>
              </a:lnSpc>
              <a:spcAft>
                <a:spcPts val="15"/>
              </a:spcAft>
            </a:pPr>
            <a:r>
              <a:rPr lang="ru-RU" b="1" kern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Тема </a:t>
            </a:r>
            <a:r>
              <a:rPr lang="ru-RU" b="1" i="1" kern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проектируя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занятия, педагог  должен четко представлять его конечный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продукт)</a:t>
            </a:r>
            <a:endParaRPr lang="ru-RU" b="1" i="1" kern="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67375" y="0"/>
            <a:ext cx="7029450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005840" indent="353060" algn="ctr">
              <a:lnSpc>
                <a:spcPct val="107000"/>
              </a:lnSpc>
              <a:spcAft>
                <a:spcPts val="1075"/>
              </a:spcAft>
            </a:pPr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 правильно оформить конспект занятия? </a:t>
            </a:r>
            <a:endParaRPr lang="ru-RU" sz="24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5810251" y="85725"/>
            <a:ext cx="9524" cy="67722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6000751" y="1389102"/>
            <a:ext cx="6245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(Оформление конспекта НОД начинаем с титульного листа)</a:t>
            </a:r>
            <a:endParaRPr lang="ru-RU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295451" y="2837819"/>
            <a:ext cx="7162225" cy="712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1520" indent="-6350">
              <a:lnSpc>
                <a:spcPct val="112000"/>
              </a:lnSpc>
              <a:spcAft>
                <a:spcPts val="15"/>
              </a:spcAft>
            </a:pPr>
            <a:r>
              <a:rPr lang="ru-RU" b="1" kern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Образовательная область </a:t>
            </a:r>
            <a:r>
              <a:rPr lang="ru-RU" i="1" kern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занятия соответствует целям  приоритетной</a:t>
            </a:r>
            <a:r>
              <a:rPr lang="ru-RU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образовательной области)</a:t>
            </a:r>
            <a:r>
              <a:rPr lang="ru-RU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i="1" kern="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69577" y="3776191"/>
            <a:ext cx="3343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Форма проведения занятия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069577" y="4306797"/>
            <a:ext cx="54115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Цель и задачи (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конечный результат, то к чему </a:t>
            </a:r>
          </a:p>
          <a:p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мы стремимся)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377076" y="5038853"/>
            <a:ext cx="3895297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31520" indent="-6350">
              <a:lnSpc>
                <a:spcPct val="112000"/>
              </a:lnSpc>
              <a:spcAft>
                <a:spcPts val="15"/>
              </a:spcAft>
            </a:pPr>
            <a:r>
              <a:rPr lang="ru-RU" b="1" kern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Предварительная работа</a:t>
            </a:r>
            <a:r>
              <a:rPr lang="ru-RU" b="0" kern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ru-RU" b="1" kern="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111640" y="5633798"/>
            <a:ext cx="3301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 Материалы и оборудование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377076" y="6195529"/>
            <a:ext cx="2500685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31520" indent="-6350">
              <a:lnSpc>
                <a:spcPct val="112000"/>
              </a:lnSpc>
              <a:spcAft>
                <a:spcPts val="15"/>
              </a:spcAft>
            </a:pPr>
            <a:r>
              <a:rPr lang="ru-RU" b="1" kern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8. Ход занятия </a:t>
            </a:r>
            <a:endParaRPr lang="ru-RU" b="1" kern="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20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07376" y="10538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 проведения занятия </a:t>
            </a: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8966" y="1028711"/>
            <a:ext cx="5134099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Традиционная классификация видов занятий</a:t>
            </a:r>
          </a:p>
          <a:p>
            <a:pPr lvl="0">
              <a:lnSpc>
                <a:spcPct val="12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Комбинированное 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сочетается несколько видов деятельности (игровая, изобразительная, музыкальная и т.д.) и используются методы и приемы из разных педагогических методик.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Тематическое 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(посвящено конкретной теме)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Комплексное 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строится  на знакомом детям материале, решаются задачи каждого из видов деятельности.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Интегрированное 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разнообразные виды детской деятельности, объединенные каким-либо тематическим содержанием. 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86649" y="1028711"/>
            <a:ext cx="4389912" cy="5289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7465" lvl="0" algn="ctr" fontAlgn="base">
              <a:lnSpc>
                <a:spcPct val="112000"/>
              </a:lnSpc>
              <a:spcAft>
                <a:spcPts val="265"/>
              </a:spcAft>
              <a:buClr>
                <a:srgbClr val="000000"/>
              </a:buClr>
              <a:buSzPts val="1300"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формы организации НОД</a:t>
            </a:r>
          </a:p>
          <a:p>
            <a:pPr marR="37465" lvl="0" algn="ctr" fontAlgn="base">
              <a:lnSpc>
                <a:spcPct val="112000"/>
              </a:lnSpc>
              <a:spcAft>
                <a:spcPts val="265"/>
              </a:spcAft>
              <a:buClr>
                <a:srgbClr val="000000"/>
              </a:buClr>
              <a:buSzPts val="1300"/>
            </a:pPr>
            <a:endParaRPr lang="ru-RU" b="1" u="none" strike="noStrike" dirty="0" smtClean="0">
              <a:solidFill>
                <a:srgbClr val="C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7465" lvl="0" algn="just" fontAlgn="base">
              <a:lnSpc>
                <a:spcPct val="112000"/>
              </a:lnSpc>
              <a:spcAft>
                <a:spcPts val="265"/>
              </a:spcAft>
              <a:buClr>
                <a:srgbClr val="002060"/>
              </a:buClr>
              <a:buSzPts val="1300"/>
              <a:buFont typeface="Times New Roman" panose="02020603050405020304" pitchFamily="18" charset="0"/>
              <a:buChar char="►"/>
            </a:pPr>
            <a:r>
              <a:rPr lang="ru-RU" sz="24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занятие «творчество»</a:t>
            </a:r>
          </a:p>
          <a:p>
            <a:pPr marR="37465" lvl="0" algn="just" fontAlgn="base">
              <a:lnSpc>
                <a:spcPct val="112000"/>
              </a:lnSpc>
              <a:spcAft>
                <a:spcPts val="265"/>
              </a:spcAft>
              <a:buClr>
                <a:srgbClr val="002060"/>
              </a:buClr>
              <a:buSzPts val="1300"/>
              <a:buFont typeface="Times New Roman" panose="02020603050405020304" pitchFamily="18" charset="0"/>
              <a:buChar char="►"/>
            </a:pPr>
            <a:r>
              <a:rPr lang="ru-RU" sz="24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занятие «посиделки»</a:t>
            </a:r>
          </a:p>
          <a:p>
            <a:pPr marR="37465" lvl="0" algn="just" fontAlgn="base">
              <a:lnSpc>
                <a:spcPct val="112000"/>
              </a:lnSpc>
              <a:spcAft>
                <a:spcPts val="265"/>
              </a:spcAft>
              <a:buClr>
                <a:srgbClr val="002060"/>
              </a:buClr>
              <a:buSzPts val="1300"/>
              <a:buFont typeface="Times New Roman" panose="02020603050405020304" pitchFamily="18" charset="0"/>
              <a:buChar char="►"/>
            </a:pPr>
            <a:r>
              <a:rPr lang="ru-RU" sz="24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занятие «сказка»</a:t>
            </a:r>
          </a:p>
          <a:p>
            <a:pPr marR="37465" lvl="0" algn="just" fontAlgn="base">
              <a:lnSpc>
                <a:spcPct val="120000"/>
              </a:lnSpc>
              <a:spcAft>
                <a:spcPts val="265"/>
              </a:spcAft>
              <a:buClr>
                <a:srgbClr val="002060"/>
              </a:buClr>
              <a:buSzPts val="1300"/>
              <a:buFont typeface="Times New Roman" panose="02020603050405020304" pitchFamily="18" charset="0"/>
              <a:buChar char="►"/>
            </a:pPr>
            <a:r>
              <a:rPr lang="ru-RU" sz="24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Занятие-«пресс-конференция журналистов» </a:t>
            </a:r>
          </a:p>
          <a:p>
            <a:pPr marR="37465" lvl="0" algn="just" fontAlgn="base">
              <a:lnSpc>
                <a:spcPct val="112000"/>
              </a:lnSpc>
              <a:spcAft>
                <a:spcPts val="265"/>
              </a:spcAft>
              <a:buClr>
                <a:srgbClr val="002060"/>
              </a:buClr>
              <a:buSzPts val="1300"/>
              <a:buFont typeface="Times New Roman" panose="02020603050405020304" pitchFamily="18" charset="0"/>
              <a:buChar char="►"/>
            </a:pPr>
            <a:r>
              <a:rPr lang="ru-RU" sz="24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занятие «путешествие»</a:t>
            </a:r>
          </a:p>
          <a:p>
            <a:pPr marR="37465" lvl="0" algn="just" fontAlgn="base">
              <a:lnSpc>
                <a:spcPct val="112000"/>
              </a:lnSpc>
              <a:spcAft>
                <a:spcPts val="265"/>
              </a:spcAft>
              <a:buClr>
                <a:srgbClr val="002060"/>
              </a:buClr>
              <a:buSzPts val="1300"/>
              <a:buFont typeface="Times New Roman" panose="02020603050405020304" pitchFamily="18" charset="0"/>
              <a:buChar char="►"/>
            </a:pPr>
            <a:r>
              <a:rPr lang="ru-RU" sz="24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занятие «эксперимент»</a:t>
            </a:r>
          </a:p>
          <a:p>
            <a:pPr marR="37465" lvl="0" algn="just" fontAlgn="base">
              <a:lnSpc>
                <a:spcPct val="112000"/>
              </a:lnSpc>
              <a:spcAft>
                <a:spcPts val="265"/>
              </a:spcAft>
              <a:buClr>
                <a:srgbClr val="002060"/>
              </a:buClr>
              <a:buSzPts val="1300"/>
              <a:buFont typeface="Times New Roman" panose="02020603050405020304" pitchFamily="18" charset="0"/>
              <a:buChar char="►"/>
            </a:pPr>
            <a:r>
              <a:rPr lang="ru-RU" sz="24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занятие «конкурс»</a:t>
            </a:r>
          </a:p>
          <a:p>
            <a:pPr marR="37465" lvl="0" algn="just" fontAlgn="base">
              <a:lnSpc>
                <a:spcPct val="112000"/>
              </a:lnSpc>
              <a:spcAft>
                <a:spcPts val="265"/>
              </a:spcAft>
              <a:buClr>
                <a:srgbClr val="002060"/>
              </a:buClr>
              <a:buSzPts val="1300"/>
              <a:buFont typeface="Times New Roman" panose="02020603050405020304" pitchFamily="18" charset="0"/>
              <a:buChar char="►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«рисунки – сочинения»</a:t>
            </a:r>
            <a:endParaRPr lang="ru-RU" sz="2400" u="none" strike="noStrike" dirty="0" smtClean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533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46114" y="216126"/>
            <a:ext cx="24786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Цель и задачи</a:t>
            </a:r>
            <a:endParaRPr lang="ru-RU" sz="2800" dirty="0">
              <a:solidFill>
                <a:srgbClr val="0070C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788195"/>
              </p:ext>
            </p:extLst>
          </p:nvPr>
        </p:nvGraphicFramePr>
        <p:xfrm>
          <a:off x="384443" y="1608757"/>
          <a:ext cx="11363324" cy="248823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454682"/>
                <a:gridCol w="8908642"/>
              </a:tblGrid>
              <a:tr h="2488230">
                <a:tc>
                  <a:txBody>
                    <a:bodyPr/>
                    <a:lstStyle/>
                    <a:p>
                      <a:pPr algn="ctr"/>
                      <a:r>
                        <a:rPr lang="ru-RU" sz="2000" u="sng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Цель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/>
                        </a:rPr>
                        <a:t>это конечный результат, то к чему мы стремимся. Рекомендуется цель определять существительным от глагола: создание условий, формирование, воспитание, укрепление и т.д. </a:t>
                      </a:r>
                    </a:p>
                    <a:p>
                      <a:r>
                        <a:rPr lang="ru-RU" sz="2000" b="0" i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Например, способствовать формированию у дошкольников предпосылок финансовой грамотности посредством развития умения производить</a:t>
                      </a:r>
                      <a:r>
                        <a:rPr lang="ru-RU" sz="2000" b="0" i="0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денежные траты с умом, сберегать и экономить.</a:t>
                      </a:r>
                      <a:endParaRPr lang="ru-RU" sz="2000" b="0" i="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5874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784799"/>
              </p:ext>
            </p:extLst>
          </p:nvPr>
        </p:nvGraphicFramePr>
        <p:xfrm>
          <a:off x="515072" y="88715"/>
          <a:ext cx="11363324" cy="629208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454682"/>
                <a:gridCol w="89086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u="sng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Задача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то, что требует исполнения, решения. задачи формировать глаголам в неопределенной форме: создавать, укреплять, воспитывать, осуществлять и т.п.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 </a:t>
                      </a:r>
                      <a:endParaRPr lang="ru-RU" sz="20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u="sng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Обучающие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7465" indent="353060" algn="just">
                        <a:lnSpc>
                          <a:spcPct val="112000"/>
                        </a:lnSpc>
                        <a:spcAft>
                          <a:spcPts val="75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(пишется, чему детей будем учить на данном занятии). </a:t>
                      </a:r>
                      <a:r>
                        <a:rPr lang="ru-RU" sz="2000" u="sng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В задачах не писать глагол «учить»!</a:t>
                      </a:r>
                      <a:r>
                        <a:rPr lang="ru-RU" sz="2000" dirty="0" smtClean="0">
                          <a:effectLst/>
                        </a:rPr>
                        <a:t>  Грамотнее писать: </a:t>
                      </a:r>
                    </a:p>
                    <a:p>
                      <a:pPr marR="37465" indent="35306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«способствовать», «формировать умение», «развивать» и т.д. </a:t>
                      </a:r>
                    </a:p>
                    <a:p>
                      <a:r>
                        <a:rPr lang="ru-RU" sz="2000" i="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Формировать  умение рационально подходить к выбору товаров, обращая внимание на их полезные свойства, беречь</a:t>
                      </a:r>
                      <a:r>
                        <a:rPr lang="ru-RU" sz="2000" i="0" baseline="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вещи.</a:t>
                      </a:r>
                      <a:endParaRPr lang="ru-RU" sz="2000" i="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u="sng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Развивающие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(пишется, что будем закреплять, уточнять, не забывая о развитии психических функций и различных свойств). </a:t>
                      </a:r>
                    </a:p>
                    <a:p>
                      <a:r>
                        <a:rPr lang="ru-RU" sz="2000" i="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Развивать у детей понимание того,</a:t>
                      </a:r>
                      <a:r>
                        <a:rPr lang="ru-RU" sz="2000" i="0" baseline="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что при трате денег надо прежде всего ориентироваться на доходы семьи, сопоставлять потребности и желания с возможностями.</a:t>
                      </a:r>
                      <a:endParaRPr lang="ru-RU" sz="2000" i="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u="sng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Воспитывающие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(какие умственные, эстетические, морально-волевые качества будут формироваться на данном занятии). Следует помнить, что каждая новая задача пишется с новой строчки. </a:t>
                      </a:r>
                    </a:p>
                    <a:p>
                      <a:r>
                        <a:rPr lang="ru-RU" sz="2000" i="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Формировать осмотрительность в денежных тратах с </a:t>
                      </a:r>
                      <a:r>
                        <a:rPr lang="ru-RU" sz="2000" i="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точки </a:t>
                      </a:r>
                      <a:r>
                        <a:rPr lang="ru-RU" sz="2000" i="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зрения «Хочу» и «Могу»,бережно и ответственно относиться к вещам и деньгам</a:t>
                      </a:r>
                      <a:endParaRPr lang="ru-RU" sz="2000" i="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2493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16945" y="171557"/>
            <a:ext cx="3018455" cy="5384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31520" lvl="0" indent="-6350">
              <a:lnSpc>
                <a:spcPct val="112000"/>
              </a:lnSpc>
              <a:spcAft>
                <a:spcPts val="15"/>
              </a:spcAft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Ход занятия 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463405"/>
              </p:ext>
            </p:extLst>
          </p:nvPr>
        </p:nvGraphicFramePr>
        <p:xfrm>
          <a:off x="384444" y="709974"/>
          <a:ext cx="11353800" cy="56083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14576"/>
                <a:gridCol w="903922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u="none" kern="1200" dirty="0" smtClean="0">
                          <a:effectLst/>
                        </a:rPr>
                        <a:t>Вводная часть (мотивация к деятельности) – 8-10% от общего времени занятия </a:t>
                      </a:r>
                      <a:endParaRPr lang="ru-RU" sz="2000" b="0" i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effectLst/>
                        </a:rPr>
                        <a:t>Предполагает организацию детей, переключение внимания детей на предстоящую деятельность, стимуляция интереса к ней, создание эмоционального настроя, точные и четкие установки на предстоящую деятельность (последовательность выполнения задания, предполагаемые результаты). Педагог должен мотивировать детей на включение в познавательную (или игровую) деятельность при помощи проблемной или игровой ситуации. В конспекте прописывается эта ситуация. </a:t>
                      </a:r>
                    </a:p>
                    <a:p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12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none" kern="1200" dirty="0" smtClean="0">
                          <a:effectLst/>
                        </a:rPr>
                        <a:t>Основная часть – 80% </a:t>
                      </a:r>
                    </a:p>
                    <a:p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fontAlgn="base"/>
                      <a:r>
                        <a:rPr lang="ru-RU" sz="2000" u="none" strike="noStrike" kern="1200" dirty="0" smtClean="0">
                          <a:effectLst/>
                        </a:rPr>
                        <a:t>1. Применяет педагогические методы, которые направлены на обогащение творческого воображения, мышления, памяти и речи. Педагог активизирует мышление детей при помощи поисковых и проблемных вопросов. </a:t>
                      </a:r>
                    </a:p>
                    <a:p>
                      <a:r>
                        <a:rPr lang="ru-RU" sz="2000" kern="1200" dirty="0" smtClean="0">
                          <a:effectLst/>
                        </a:rPr>
                        <a:t>Поисковые вопросы: где? куда? откуда? как? когда? какой? Поисковые вопросы развивают наблюдательность и внимание. </a:t>
                      </a:r>
                    </a:p>
                    <a:p>
                      <a:r>
                        <a:rPr lang="ru-RU" sz="2000" kern="1200" dirty="0" smtClean="0">
                          <a:effectLst/>
                        </a:rPr>
                        <a:t>Проблемные вопросы: почему? зачем? что было бы, если бы? Эти вопросы требуют определенной мотивации ответов, осмысления причинно-следственных связей, установления смысловых ассоциаций и непосредственно связаны с развитием логического мышления. </a:t>
                      </a:r>
                    </a:p>
                    <a:p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84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417237"/>
              </p:ext>
            </p:extLst>
          </p:nvPr>
        </p:nvGraphicFramePr>
        <p:xfrm>
          <a:off x="0" y="30480"/>
          <a:ext cx="12192000" cy="641836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33797"/>
                <a:gridCol w="10458203"/>
              </a:tblGrid>
              <a:tr h="4833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none" kern="1200" dirty="0" smtClean="0">
                          <a:effectLst/>
                        </a:rPr>
                        <a:t>Основная часть – 80% </a:t>
                      </a:r>
                    </a:p>
                    <a:p>
                      <a:endParaRPr lang="ru-RU" sz="2000" b="1" i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fontAlgn="base"/>
                      <a:r>
                        <a:rPr lang="ru-RU" sz="2000" dirty="0" smtClean="0"/>
                        <a:t>2. </a:t>
                      </a:r>
                      <a:r>
                        <a:rPr lang="ru-RU" sz="2000" u="none" strike="noStrike" kern="1200" dirty="0" smtClean="0">
                          <a:effectLst/>
                        </a:rPr>
                        <a:t>Использует дидактические игры. </a:t>
                      </a:r>
                    </a:p>
                    <a:p>
                      <a:r>
                        <a:rPr lang="ru-RU" sz="2000" kern="1200" dirty="0" smtClean="0">
                          <a:effectLst/>
                        </a:rPr>
                        <a:t>Например, творческая игра по ТРИЗ-технологии «Хорошо-плохо». Ехать в автобусе хорошо, потому что быстро, тепло и т.д. Ехать в автобусе плохо, потому что может случиться авария; в автобусе, когда много людей, очень тесно и т.д. </a:t>
                      </a:r>
                    </a:p>
                    <a:p>
                      <a:r>
                        <a:rPr lang="ru-RU" sz="2000" kern="1200" dirty="0" smtClean="0">
                          <a:effectLst/>
                        </a:rPr>
                        <a:t>Или дидактическая игра «Собери автобус» (из </a:t>
                      </a:r>
                      <a:r>
                        <a:rPr lang="ru-RU" sz="2000" kern="1200" dirty="0" err="1" smtClean="0">
                          <a:effectLst/>
                        </a:rPr>
                        <a:t>пазлов</a:t>
                      </a:r>
                      <a:r>
                        <a:rPr lang="ru-RU" sz="2000" kern="1200" dirty="0" smtClean="0">
                          <a:effectLst/>
                        </a:rPr>
                        <a:t>, нарисованных частей автобуса).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effectLst/>
                        </a:rPr>
                        <a:t>Можно предложить упражнение на развитие внимания и наблюдательности — парные картинки с нарисованными автобусами, содержащими различия. Желательно использовать предметные действия с моделями и схемами, а также приемы сравнения и обобщения. Возможны коллективные и индивидуальные формы работы (в парах, группах). </a:t>
                      </a:r>
                    </a:p>
                    <a:p>
                      <a:pPr lvl="0" fontAlgn="base"/>
                      <a:r>
                        <a:rPr lang="ru-RU" sz="2000" u="none" strike="noStrike" kern="1200" dirty="0" smtClean="0">
                          <a:effectLst/>
                        </a:rPr>
                        <a:t>3.Вовлекает детей в различные виды деятельности. В процессе деятельности дети овладевают новыми знаниями и способами действия. </a:t>
                      </a:r>
                    </a:p>
                    <a:p>
                      <a:r>
                        <a:rPr lang="ru-RU" sz="2000" kern="1200" dirty="0" smtClean="0">
                          <a:effectLst/>
                        </a:rPr>
                        <a:t>Например, педагог спрашивает: «Можно ли из мебели (или строительных кубиков) в группе собрать автобус?», «А из чего еще можно сделать автобус?». Дети предлагают свои варианты, конструируют автобус и на нем «едут» к Буратино. </a:t>
                      </a:r>
                    </a:p>
                    <a:p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12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sng" kern="1200" dirty="0" smtClean="0">
                          <a:effectLst/>
                        </a:rPr>
                        <a:t>Заключительная часть</a:t>
                      </a:r>
                      <a:r>
                        <a:rPr lang="ru-RU" sz="2000" kern="1200" dirty="0" smtClean="0">
                          <a:effectLst/>
                        </a:rPr>
                        <a:t> (рефлексия) – 10-12% </a:t>
                      </a:r>
                    </a:p>
                    <a:p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effectLst/>
                        </a:rPr>
                        <a:t>В конспекте написать вопросы воспитателя, при помощи которых он фиксирует у воспитанников новые понятия и новые знания, а также помогает детям анализировать собственную и коллективную деятельность в процессе НОД.  </a:t>
                      </a:r>
                    </a:p>
                    <a:p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2994221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117</TotalTime>
  <Words>1077</Words>
  <Application>Microsoft Office PowerPoint</Application>
  <PresentationFormat>Широкоэкранный</PresentationFormat>
  <Paragraphs>122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Calibri Light</vt:lpstr>
      <vt:lpstr>Corbel</vt:lpstr>
      <vt:lpstr>Times New Roman</vt:lpstr>
      <vt:lpstr>Ретро</vt:lpstr>
      <vt:lpstr>Оформление конспекта непрерывной образовательной деятельности (НОД)  в соответствии с ФГОС ДО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Оформление конспекта непрерывной образовательной деятельности (НОД)  в соответствии с ФГОС ДО </dc:title>
  <dc:creator>BEST</dc:creator>
  <cp:lastModifiedBy>BEST</cp:lastModifiedBy>
  <cp:revision>12</cp:revision>
  <dcterms:created xsi:type="dcterms:W3CDTF">2022-04-13T13:04:17Z</dcterms:created>
  <dcterms:modified xsi:type="dcterms:W3CDTF">2022-04-14T12:58:20Z</dcterms:modified>
</cp:coreProperties>
</file>