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77" r:id="rId4"/>
    <p:sldId id="280" r:id="rId5"/>
    <p:sldId id="271" r:id="rId6"/>
    <p:sldId id="272" r:id="rId7"/>
    <p:sldId id="259" r:id="rId8"/>
    <p:sldId id="260" r:id="rId9"/>
    <p:sldId id="261" r:id="rId10"/>
    <p:sldId id="262" r:id="rId11"/>
    <p:sldId id="274" r:id="rId12"/>
    <p:sldId id="263" r:id="rId13"/>
    <p:sldId id="264" r:id="rId14"/>
    <p:sldId id="282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1D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F72C2-AC8B-4926-BA9D-E56C277C0A0A}" type="doc">
      <dgm:prSet loTypeId="urn:microsoft.com/office/officeart/2005/8/layout/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A66D6B4-925D-429F-9728-60220FDE3D6A}">
      <dgm:prSet phldrT="[Текст]"/>
      <dgm:spPr/>
      <dgm:t>
        <a:bodyPr/>
        <a:lstStyle/>
        <a:p>
          <a:r>
            <a:rPr lang="ru-RU" dirty="0" smtClean="0"/>
            <a:t>Золотая осень (сентябрь - октябрь)</a:t>
          </a:r>
          <a:endParaRPr lang="ru-RU" dirty="0"/>
        </a:p>
      </dgm:t>
    </dgm:pt>
    <dgm:pt modelId="{2AABB24B-3131-4961-BA76-BAE601DCC3A7}" type="parTrans" cxnId="{5ECE01A6-0766-43F9-80F5-49CFCF1DC5D0}">
      <dgm:prSet/>
      <dgm:spPr/>
      <dgm:t>
        <a:bodyPr/>
        <a:lstStyle/>
        <a:p>
          <a:endParaRPr lang="ru-RU"/>
        </a:p>
      </dgm:t>
    </dgm:pt>
    <dgm:pt modelId="{F2C286F5-0312-4657-B10A-78948B6261AF}" type="sibTrans" cxnId="{5ECE01A6-0766-43F9-80F5-49CFCF1DC5D0}">
      <dgm:prSet/>
      <dgm:spPr/>
      <dgm:t>
        <a:bodyPr/>
        <a:lstStyle/>
        <a:p>
          <a:endParaRPr lang="ru-RU"/>
        </a:p>
      </dgm:t>
    </dgm:pt>
    <dgm:pt modelId="{E80CEAC9-428C-4A73-BB30-A31D709C39C3}">
      <dgm:prSet phldrT="[Текст]"/>
      <dgm:spPr/>
      <dgm:t>
        <a:bodyPr/>
        <a:lstStyle/>
        <a:p>
          <a:r>
            <a:rPr lang="ru-RU" smtClean="0"/>
            <a:t>Покорми птиц (ноябрь - декабрь)</a:t>
          </a:r>
          <a:endParaRPr lang="ru-RU" dirty="0"/>
        </a:p>
      </dgm:t>
    </dgm:pt>
    <dgm:pt modelId="{F7964ECC-BE53-4131-A552-F5F075880B0B}" type="parTrans" cxnId="{4D906E15-BCB0-4D52-B547-0478529EE7D2}">
      <dgm:prSet/>
      <dgm:spPr/>
      <dgm:t>
        <a:bodyPr/>
        <a:lstStyle/>
        <a:p>
          <a:endParaRPr lang="ru-RU"/>
        </a:p>
      </dgm:t>
    </dgm:pt>
    <dgm:pt modelId="{CB50D2A4-7685-4C2A-B203-0715BA6CED0E}" type="sibTrans" cxnId="{4D906E15-BCB0-4D52-B547-0478529EE7D2}">
      <dgm:prSet/>
      <dgm:spPr/>
      <dgm:t>
        <a:bodyPr/>
        <a:lstStyle/>
        <a:p>
          <a:endParaRPr lang="ru-RU"/>
        </a:p>
      </dgm:t>
    </dgm:pt>
    <dgm:pt modelId="{71793208-43BE-4DB7-B561-78866541D36A}">
      <dgm:prSet phldrT="[Текст]"/>
      <dgm:spPr/>
      <dgm:t>
        <a:bodyPr/>
        <a:lstStyle/>
        <a:p>
          <a:r>
            <a:rPr lang="ru-RU" smtClean="0"/>
            <a:t>Прощание с елочкой (январь)</a:t>
          </a:r>
          <a:endParaRPr lang="ru-RU" dirty="0"/>
        </a:p>
      </dgm:t>
    </dgm:pt>
    <dgm:pt modelId="{00992889-8D70-4ADA-BDDF-9C567CDD7EBD}" type="parTrans" cxnId="{E82B85F6-13AA-49E5-8097-88651967D15A}">
      <dgm:prSet/>
      <dgm:spPr/>
      <dgm:t>
        <a:bodyPr/>
        <a:lstStyle/>
        <a:p>
          <a:endParaRPr lang="ru-RU"/>
        </a:p>
      </dgm:t>
    </dgm:pt>
    <dgm:pt modelId="{89134B49-C148-44AA-9AAD-1C08111D60CC}" type="sibTrans" cxnId="{E82B85F6-13AA-49E5-8097-88651967D15A}">
      <dgm:prSet/>
      <dgm:spPr/>
      <dgm:t>
        <a:bodyPr/>
        <a:lstStyle/>
        <a:p>
          <a:endParaRPr lang="ru-RU"/>
        </a:p>
      </dgm:t>
    </dgm:pt>
    <dgm:pt modelId="{3CDD4ABE-F5FA-472B-9ED0-1A5E3B8E7F47}">
      <dgm:prSet phldrT="[Текст]"/>
      <dgm:spPr/>
      <dgm:t>
        <a:bodyPr/>
        <a:lstStyle/>
        <a:p>
          <a:r>
            <a:rPr lang="ru-RU" smtClean="0"/>
            <a:t>Проводы зимы. Масленица (март)</a:t>
          </a:r>
          <a:endParaRPr lang="ru-RU" dirty="0"/>
        </a:p>
      </dgm:t>
    </dgm:pt>
    <dgm:pt modelId="{82FE5929-213C-4D50-A7E1-27470AF61AD1}" type="parTrans" cxnId="{57CE5ECF-C9CC-4513-98FA-63C9902628DF}">
      <dgm:prSet/>
      <dgm:spPr/>
      <dgm:t>
        <a:bodyPr/>
        <a:lstStyle/>
        <a:p>
          <a:endParaRPr lang="ru-RU"/>
        </a:p>
      </dgm:t>
    </dgm:pt>
    <dgm:pt modelId="{11F806A2-B33A-487D-AA4D-A22E28CAC5B2}" type="sibTrans" cxnId="{57CE5ECF-C9CC-4513-98FA-63C9902628DF}">
      <dgm:prSet/>
      <dgm:spPr/>
      <dgm:t>
        <a:bodyPr/>
        <a:lstStyle/>
        <a:p>
          <a:endParaRPr lang="ru-RU"/>
        </a:p>
      </dgm:t>
    </dgm:pt>
    <dgm:pt modelId="{2B145482-EB11-42CE-A4CE-071785331E6F}">
      <dgm:prSet phldrT="[Текст]"/>
      <dgm:spPr/>
      <dgm:t>
        <a:bodyPr/>
        <a:lstStyle/>
        <a:p>
          <a:r>
            <a:rPr lang="ru-RU" smtClean="0"/>
            <a:t>Встречаем птиц (апрель)</a:t>
          </a:r>
          <a:endParaRPr lang="ru-RU" dirty="0"/>
        </a:p>
      </dgm:t>
    </dgm:pt>
    <dgm:pt modelId="{09411B3E-2015-4EBF-9FA8-531D1FFC1493}" type="parTrans" cxnId="{387015A5-5F34-497F-B40F-37A7C8CB60F7}">
      <dgm:prSet/>
      <dgm:spPr/>
      <dgm:t>
        <a:bodyPr/>
        <a:lstStyle/>
        <a:p>
          <a:endParaRPr lang="ru-RU"/>
        </a:p>
      </dgm:t>
    </dgm:pt>
    <dgm:pt modelId="{334E965F-EB7A-4D89-B35F-9E89660A7709}" type="sibTrans" cxnId="{387015A5-5F34-497F-B40F-37A7C8CB60F7}">
      <dgm:prSet/>
      <dgm:spPr/>
      <dgm:t>
        <a:bodyPr/>
        <a:lstStyle/>
        <a:p>
          <a:endParaRPr lang="ru-RU"/>
        </a:p>
      </dgm:t>
    </dgm:pt>
    <dgm:pt modelId="{6C971381-E6D3-4320-92A6-3770A7D1BC4C}" type="pres">
      <dgm:prSet presAssocID="{46DF72C2-AC8B-4926-BA9D-E56C277C0A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55686-BFB6-4CA5-9584-0013D303EC55}" type="pres">
      <dgm:prSet presAssocID="{2B145482-EB11-42CE-A4CE-071785331E6F}" presName="boxAndChildren" presStyleCnt="0"/>
      <dgm:spPr/>
    </dgm:pt>
    <dgm:pt modelId="{93548286-8991-4BAB-AC8C-314BC1190E00}" type="pres">
      <dgm:prSet presAssocID="{2B145482-EB11-42CE-A4CE-071785331E6F}" presName="parentTextBox" presStyleLbl="node1" presStyleIdx="0" presStyleCnt="5"/>
      <dgm:spPr/>
      <dgm:t>
        <a:bodyPr/>
        <a:lstStyle/>
        <a:p>
          <a:endParaRPr lang="ru-RU"/>
        </a:p>
      </dgm:t>
    </dgm:pt>
    <dgm:pt modelId="{C5E95FA4-7323-499B-A886-C3C7BD014957}" type="pres">
      <dgm:prSet presAssocID="{11F806A2-B33A-487D-AA4D-A22E28CAC5B2}" presName="sp" presStyleCnt="0"/>
      <dgm:spPr/>
    </dgm:pt>
    <dgm:pt modelId="{896CC076-5E26-4B4A-B07C-03F132B1C667}" type="pres">
      <dgm:prSet presAssocID="{3CDD4ABE-F5FA-472B-9ED0-1A5E3B8E7F47}" presName="arrowAndChildren" presStyleCnt="0"/>
      <dgm:spPr/>
    </dgm:pt>
    <dgm:pt modelId="{8CF570FB-B651-415B-B062-5D4B4FF0EAB2}" type="pres">
      <dgm:prSet presAssocID="{3CDD4ABE-F5FA-472B-9ED0-1A5E3B8E7F47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61ABC1B0-D1CC-46AC-BE82-E43F1E39D564}" type="pres">
      <dgm:prSet presAssocID="{89134B49-C148-44AA-9AAD-1C08111D60CC}" presName="sp" presStyleCnt="0"/>
      <dgm:spPr/>
    </dgm:pt>
    <dgm:pt modelId="{0F7DE122-42ED-41CA-B24D-3F965E013088}" type="pres">
      <dgm:prSet presAssocID="{71793208-43BE-4DB7-B561-78866541D36A}" presName="arrowAndChildren" presStyleCnt="0"/>
      <dgm:spPr/>
    </dgm:pt>
    <dgm:pt modelId="{16963AAF-5ED5-458C-A499-A1A9FC6B8442}" type="pres">
      <dgm:prSet presAssocID="{71793208-43BE-4DB7-B561-78866541D36A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E935E640-D2FB-426C-80E3-76D6A21855E6}" type="pres">
      <dgm:prSet presAssocID="{CB50D2A4-7685-4C2A-B203-0715BA6CED0E}" presName="sp" presStyleCnt="0"/>
      <dgm:spPr/>
    </dgm:pt>
    <dgm:pt modelId="{D7B6FEB7-CBFA-41D3-9B62-E97026413FE7}" type="pres">
      <dgm:prSet presAssocID="{E80CEAC9-428C-4A73-BB30-A31D709C39C3}" presName="arrowAndChildren" presStyleCnt="0"/>
      <dgm:spPr/>
    </dgm:pt>
    <dgm:pt modelId="{3D843BF6-3426-415F-AD0D-9D4D95BA1135}" type="pres">
      <dgm:prSet presAssocID="{E80CEAC9-428C-4A73-BB30-A31D709C39C3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BC632E04-55AD-4954-AC9D-7389C8DFC64C}" type="pres">
      <dgm:prSet presAssocID="{F2C286F5-0312-4657-B10A-78948B6261AF}" presName="sp" presStyleCnt="0"/>
      <dgm:spPr/>
    </dgm:pt>
    <dgm:pt modelId="{E07AACA1-70B8-47DB-AE00-5ADFC98E6F27}" type="pres">
      <dgm:prSet presAssocID="{1A66D6B4-925D-429F-9728-60220FDE3D6A}" presName="arrowAndChildren" presStyleCnt="0"/>
      <dgm:spPr/>
    </dgm:pt>
    <dgm:pt modelId="{A9073AF8-5751-4217-8B9C-0EFE04793AD5}" type="pres">
      <dgm:prSet presAssocID="{1A66D6B4-925D-429F-9728-60220FDE3D6A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FEE12392-9AD4-499F-8987-97FB1BA1198E}" type="presOf" srcId="{2B145482-EB11-42CE-A4CE-071785331E6F}" destId="{93548286-8991-4BAB-AC8C-314BC1190E00}" srcOrd="0" destOrd="0" presId="urn:microsoft.com/office/officeart/2005/8/layout/process4"/>
    <dgm:cxn modelId="{79916E35-EF81-450C-85F9-43DFD1CB4866}" type="presOf" srcId="{3CDD4ABE-F5FA-472B-9ED0-1A5E3B8E7F47}" destId="{8CF570FB-B651-415B-B062-5D4B4FF0EAB2}" srcOrd="0" destOrd="0" presId="urn:microsoft.com/office/officeart/2005/8/layout/process4"/>
    <dgm:cxn modelId="{387015A5-5F34-497F-B40F-37A7C8CB60F7}" srcId="{46DF72C2-AC8B-4926-BA9D-E56C277C0A0A}" destId="{2B145482-EB11-42CE-A4CE-071785331E6F}" srcOrd="4" destOrd="0" parTransId="{09411B3E-2015-4EBF-9FA8-531D1FFC1493}" sibTransId="{334E965F-EB7A-4D89-B35F-9E89660A7709}"/>
    <dgm:cxn modelId="{57CE5ECF-C9CC-4513-98FA-63C9902628DF}" srcId="{46DF72C2-AC8B-4926-BA9D-E56C277C0A0A}" destId="{3CDD4ABE-F5FA-472B-9ED0-1A5E3B8E7F47}" srcOrd="3" destOrd="0" parTransId="{82FE5929-213C-4D50-A7E1-27470AF61AD1}" sibTransId="{11F806A2-B33A-487D-AA4D-A22E28CAC5B2}"/>
    <dgm:cxn modelId="{5ECE01A6-0766-43F9-80F5-49CFCF1DC5D0}" srcId="{46DF72C2-AC8B-4926-BA9D-E56C277C0A0A}" destId="{1A66D6B4-925D-429F-9728-60220FDE3D6A}" srcOrd="0" destOrd="0" parTransId="{2AABB24B-3131-4961-BA76-BAE601DCC3A7}" sibTransId="{F2C286F5-0312-4657-B10A-78948B6261AF}"/>
    <dgm:cxn modelId="{4D906E15-BCB0-4D52-B547-0478529EE7D2}" srcId="{46DF72C2-AC8B-4926-BA9D-E56C277C0A0A}" destId="{E80CEAC9-428C-4A73-BB30-A31D709C39C3}" srcOrd="1" destOrd="0" parTransId="{F7964ECC-BE53-4131-A552-F5F075880B0B}" sibTransId="{CB50D2A4-7685-4C2A-B203-0715BA6CED0E}"/>
    <dgm:cxn modelId="{006D75D7-B799-46B3-90B2-627DFD8B927C}" type="presOf" srcId="{46DF72C2-AC8B-4926-BA9D-E56C277C0A0A}" destId="{6C971381-E6D3-4320-92A6-3770A7D1BC4C}" srcOrd="0" destOrd="0" presId="urn:microsoft.com/office/officeart/2005/8/layout/process4"/>
    <dgm:cxn modelId="{91C206E2-A0A0-4605-A220-6CB4540AFEBF}" type="presOf" srcId="{E80CEAC9-428C-4A73-BB30-A31D709C39C3}" destId="{3D843BF6-3426-415F-AD0D-9D4D95BA1135}" srcOrd="0" destOrd="0" presId="urn:microsoft.com/office/officeart/2005/8/layout/process4"/>
    <dgm:cxn modelId="{E82B85F6-13AA-49E5-8097-88651967D15A}" srcId="{46DF72C2-AC8B-4926-BA9D-E56C277C0A0A}" destId="{71793208-43BE-4DB7-B561-78866541D36A}" srcOrd="2" destOrd="0" parTransId="{00992889-8D70-4ADA-BDDF-9C567CDD7EBD}" sibTransId="{89134B49-C148-44AA-9AAD-1C08111D60CC}"/>
    <dgm:cxn modelId="{041F671B-B88E-4D4F-B851-F2365C15101F}" type="presOf" srcId="{1A66D6B4-925D-429F-9728-60220FDE3D6A}" destId="{A9073AF8-5751-4217-8B9C-0EFE04793AD5}" srcOrd="0" destOrd="0" presId="urn:microsoft.com/office/officeart/2005/8/layout/process4"/>
    <dgm:cxn modelId="{7FD9947C-8057-4310-8228-F3A832CBB123}" type="presOf" srcId="{71793208-43BE-4DB7-B561-78866541D36A}" destId="{16963AAF-5ED5-458C-A499-A1A9FC6B8442}" srcOrd="0" destOrd="0" presId="urn:microsoft.com/office/officeart/2005/8/layout/process4"/>
    <dgm:cxn modelId="{404EA7D0-84E0-4505-8CD8-4F7E58666638}" type="presParOf" srcId="{6C971381-E6D3-4320-92A6-3770A7D1BC4C}" destId="{FBA55686-BFB6-4CA5-9584-0013D303EC55}" srcOrd="0" destOrd="0" presId="urn:microsoft.com/office/officeart/2005/8/layout/process4"/>
    <dgm:cxn modelId="{27A72D94-710E-4E1F-A2F4-4DC307059267}" type="presParOf" srcId="{FBA55686-BFB6-4CA5-9584-0013D303EC55}" destId="{93548286-8991-4BAB-AC8C-314BC1190E00}" srcOrd="0" destOrd="0" presId="urn:microsoft.com/office/officeart/2005/8/layout/process4"/>
    <dgm:cxn modelId="{C87E16D0-9036-4DE5-A0CD-ACE8569FBE39}" type="presParOf" srcId="{6C971381-E6D3-4320-92A6-3770A7D1BC4C}" destId="{C5E95FA4-7323-499B-A886-C3C7BD014957}" srcOrd="1" destOrd="0" presId="urn:microsoft.com/office/officeart/2005/8/layout/process4"/>
    <dgm:cxn modelId="{A3A0CD77-256C-45F2-88E3-108BD6ED3F1A}" type="presParOf" srcId="{6C971381-E6D3-4320-92A6-3770A7D1BC4C}" destId="{896CC076-5E26-4B4A-B07C-03F132B1C667}" srcOrd="2" destOrd="0" presId="urn:microsoft.com/office/officeart/2005/8/layout/process4"/>
    <dgm:cxn modelId="{697DE8D5-CE49-440F-9AD7-380B04C0BAAC}" type="presParOf" srcId="{896CC076-5E26-4B4A-B07C-03F132B1C667}" destId="{8CF570FB-B651-415B-B062-5D4B4FF0EAB2}" srcOrd="0" destOrd="0" presId="urn:microsoft.com/office/officeart/2005/8/layout/process4"/>
    <dgm:cxn modelId="{DAB4C22E-9778-4462-8F36-7F31CBC87C30}" type="presParOf" srcId="{6C971381-E6D3-4320-92A6-3770A7D1BC4C}" destId="{61ABC1B0-D1CC-46AC-BE82-E43F1E39D564}" srcOrd="3" destOrd="0" presId="urn:microsoft.com/office/officeart/2005/8/layout/process4"/>
    <dgm:cxn modelId="{077D6E62-3731-433F-AE24-7E0C3170DCA5}" type="presParOf" srcId="{6C971381-E6D3-4320-92A6-3770A7D1BC4C}" destId="{0F7DE122-42ED-41CA-B24D-3F965E013088}" srcOrd="4" destOrd="0" presId="urn:microsoft.com/office/officeart/2005/8/layout/process4"/>
    <dgm:cxn modelId="{B4B80A20-AF68-4F71-A8A0-313453F3138B}" type="presParOf" srcId="{0F7DE122-42ED-41CA-B24D-3F965E013088}" destId="{16963AAF-5ED5-458C-A499-A1A9FC6B8442}" srcOrd="0" destOrd="0" presId="urn:microsoft.com/office/officeart/2005/8/layout/process4"/>
    <dgm:cxn modelId="{37F33EF9-D46A-4E29-93A8-57C6BB22ACCE}" type="presParOf" srcId="{6C971381-E6D3-4320-92A6-3770A7D1BC4C}" destId="{E935E640-D2FB-426C-80E3-76D6A21855E6}" srcOrd="5" destOrd="0" presId="urn:microsoft.com/office/officeart/2005/8/layout/process4"/>
    <dgm:cxn modelId="{C72B0935-8953-4BF8-9CC4-89929BD44FFD}" type="presParOf" srcId="{6C971381-E6D3-4320-92A6-3770A7D1BC4C}" destId="{D7B6FEB7-CBFA-41D3-9B62-E97026413FE7}" srcOrd="6" destOrd="0" presId="urn:microsoft.com/office/officeart/2005/8/layout/process4"/>
    <dgm:cxn modelId="{1962388F-783B-4B96-A854-B2595B4E2A44}" type="presParOf" srcId="{D7B6FEB7-CBFA-41D3-9B62-E97026413FE7}" destId="{3D843BF6-3426-415F-AD0D-9D4D95BA1135}" srcOrd="0" destOrd="0" presId="urn:microsoft.com/office/officeart/2005/8/layout/process4"/>
    <dgm:cxn modelId="{0DF6EA40-4286-4137-927F-993C427F5604}" type="presParOf" srcId="{6C971381-E6D3-4320-92A6-3770A7D1BC4C}" destId="{BC632E04-55AD-4954-AC9D-7389C8DFC64C}" srcOrd="7" destOrd="0" presId="urn:microsoft.com/office/officeart/2005/8/layout/process4"/>
    <dgm:cxn modelId="{ACF0CA3B-38CE-4093-AED5-BB3A0977D8BA}" type="presParOf" srcId="{6C971381-E6D3-4320-92A6-3770A7D1BC4C}" destId="{E07AACA1-70B8-47DB-AE00-5ADFC98E6F27}" srcOrd="8" destOrd="0" presId="urn:microsoft.com/office/officeart/2005/8/layout/process4"/>
    <dgm:cxn modelId="{E08EF2AD-DCDD-472B-A882-CAB2E7BC7BA7}" type="presParOf" srcId="{E07AACA1-70B8-47DB-AE00-5ADFC98E6F27}" destId="{A9073AF8-5751-4217-8B9C-0EFE04793AD5}" srcOrd="0" destOrd="0" presId="urn:microsoft.com/office/officeart/2005/8/layout/process4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EC85B3-BFA2-4510-BC3D-A729FA5E95A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CE159BC-9F3A-4CB3-8ECF-A50B6F074517}">
      <dgm:prSet phldrT="[Текст]"/>
      <dgm:spPr/>
      <dgm:t>
        <a:bodyPr/>
        <a:lstStyle/>
        <a:p>
          <a:r>
            <a:rPr lang="ru-RU" dirty="0" smtClean="0"/>
            <a:t>Написать сценарий</a:t>
          </a:r>
          <a:endParaRPr lang="ru-RU" dirty="0"/>
        </a:p>
      </dgm:t>
    </dgm:pt>
    <dgm:pt modelId="{551ED3C0-E8DE-4D32-869F-42FF80ABBFC2}" type="parTrans" cxnId="{E6A9E3F1-17B0-4A0A-AD7D-5A8CA5C406BF}">
      <dgm:prSet/>
      <dgm:spPr/>
      <dgm:t>
        <a:bodyPr/>
        <a:lstStyle/>
        <a:p>
          <a:endParaRPr lang="ru-RU"/>
        </a:p>
      </dgm:t>
    </dgm:pt>
    <dgm:pt modelId="{88745C27-EDD9-4D9B-B828-EB00ED27295F}" type="sibTrans" cxnId="{E6A9E3F1-17B0-4A0A-AD7D-5A8CA5C406BF}">
      <dgm:prSet/>
      <dgm:spPr/>
      <dgm:t>
        <a:bodyPr/>
        <a:lstStyle/>
        <a:p>
          <a:endParaRPr lang="ru-RU"/>
        </a:p>
      </dgm:t>
    </dgm:pt>
    <dgm:pt modelId="{5620B3D3-037D-4B4A-85E5-7BF3F0573A93}">
      <dgm:prSet phldrT="[Текст]"/>
      <dgm:spPr/>
      <dgm:t>
        <a:bodyPr/>
        <a:lstStyle/>
        <a:p>
          <a:r>
            <a:rPr lang="ru-RU" dirty="0" smtClean="0"/>
            <a:t>Согласовать  с родителями место и время проведения</a:t>
          </a:r>
          <a:endParaRPr lang="ru-RU" dirty="0"/>
        </a:p>
      </dgm:t>
    </dgm:pt>
    <dgm:pt modelId="{4183CB07-6DDD-4747-8EE8-5641BAB8BE3D}" type="parTrans" cxnId="{DE4DC6A6-B70C-42B4-BE72-283AD37ECE93}">
      <dgm:prSet/>
      <dgm:spPr/>
      <dgm:t>
        <a:bodyPr/>
        <a:lstStyle/>
        <a:p>
          <a:endParaRPr lang="ru-RU"/>
        </a:p>
      </dgm:t>
    </dgm:pt>
    <dgm:pt modelId="{C0F1AAEB-FDEC-4939-A0EE-9B264AB4C020}" type="sibTrans" cxnId="{DE4DC6A6-B70C-42B4-BE72-283AD37ECE93}">
      <dgm:prSet/>
      <dgm:spPr/>
      <dgm:t>
        <a:bodyPr/>
        <a:lstStyle/>
        <a:p>
          <a:endParaRPr lang="ru-RU"/>
        </a:p>
      </dgm:t>
    </dgm:pt>
    <dgm:pt modelId="{1C30EACC-2A5D-42DB-99A3-2505F79EC4F8}">
      <dgm:prSet phldrT="[Текст]"/>
      <dgm:spPr/>
      <dgm:t>
        <a:bodyPr/>
        <a:lstStyle/>
        <a:p>
          <a:r>
            <a:rPr lang="ru-RU" smtClean="0"/>
            <a:t>Подготовка атрибутов к мероприятию</a:t>
          </a:r>
          <a:endParaRPr lang="ru-RU" dirty="0"/>
        </a:p>
      </dgm:t>
    </dgm:pt>
    <dgm:pt modelId="{1E480492-69E5-435F-8FDE-1932D6933043}" type="parTrans" cxnId="{1F24210B-C2BE-4DF1-8D26-E51621635AC3}">
      <dgm:prSet/>
      <dgm:spPr/>
      <dgm:t>
        <a:bodyPr/>
        <a:lstStyle/>
        <a:p>
          <a:endParaRPr lang="ru-RU"/>
        </a:p>
      </dgm:t>
    </dgm:pt>
    <dgm:pt modelId="{9C31EC10-75E4-4130-B6B2-F7182498477A}" type="sibTrans" cxnId="{1F24210B-C2BE-4DF1-8D26-E51621635AC3}">
      <dgm:prSet/>
      <dgm:spPr/>
      <dgm:t>
        <a:bodyPr/>
        <a:lstStyle/>
        <a:p>
          <a:endParaRPr lang="ru-RU"/>
        </a:p>
      </dgm:t>
    </dgm:pt>
    <dgm:pt modelId="{FA210CEB-C5B0-4133-8447-F2EC6D7D49C9}">
      <dgm:prSet phldrT="[Текст]"/>
      <dgm:spPr/>
      <dgm:t>
        <a:bodyPr/>
        <a:lstStyle/>
        <a:p>
          <a:r>
            <a:rPr lang="ru-RU" smtClean="0"/>
            <a:t>Музыкальное сопровождение</a:t>
          </a:r>
          <a:endParaRPr lang="ru-RU" dirty="0"/>
        </a:p>
      </dgm:t>
    </dgm:pt>
    <dgm:pt modelId="{7A45EC53-FAB3-4516-BFE7-1E69FC40222C}" type="parTrans" cxnId="{46BD81DB-8D87-469A-89F7-9BE55D306442}">
      <dgm:prSet/>
      <dgm:spPr/>
      <dgm:t>
        <a:bodyPr/>
        <a:lstStyle/>
        <a:p>
          <a:endParaRPr lang="ru-RU"/>
        </a:p>
      </dgm:t>
    </dgm:pt>
    <dgm:pt modelId="{791E667A-84E6-46E5-AA58-A68C84F10C4E}" type="sibTrans" cxnId="{46BD81DB-8D87-469A-89F7-9BE55D306442}">
      <dgm:prSet/>
      <dgm:spPr/>
      <dgm:t>
        <a:bodyPr/>
        <a:lstStyle/>
        <a:p>
          <a:endParaRPr lang="ru-RU"/>
        </a:p>
      </dgm:t>
    </dgm:pt>
    <dgm:pt modelId="{40E88C01-2EDE-4438-8330-58BD17F5A894}" type="pres">
      <dgm:prSet presAssocID="{0FEC85B3-BFA2-4510-BC3D-A729FA5E95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DB0D8C-9ADE-4DF6-AB86-D40317E800DC}" type="pres">
      <dgm:prSet presAssocID="{5CE159BC-9F3A-4CB3-8ECF-A50B6F074517}" presName="parentLin" presStyleCnt="0"/>
      <dgm:spPr/>
    </dgm:pt>
    <dgm:pt modelId="{FEA049A3-071F-4E92-AF3F-E662E90BDBBB}" type="pres">
      <dgm:prSet presAssocID="{5CE159BC-9F3A-4CB3-8ECF-A50B6F07451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D52430F-326E-47A7-811D-93219E7ECE6F}" type="pres">
      <dgm:prSet presAssocID="{5CE159BC-9F3A-4CB3-8ECF-A50B6F07451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90999-6940-4430-86B9-AD3A23E842D1}" type="pres">
      <dgm:prSet presAssocID="{5CE159BC-9F3A-4CB3-8ECF-A50B6F074517}" presName="negativeSpace" presStyleCnt="0"/>
      <dgm:spPr/>
    </dgm:pt>
    <dgm:pt modelId="{1E78FFB8-BA64-4FA9-96CC-27557DB54089}" type="pres">
      <dgm:prSet presAssocID="{5CE159BC-9F3A-4CB3-8ECF-A50B6F074517}" presName="childText" presStyleLbl="conFgAcc1" presStyleIdx="0" presStyleCnt="4">
        <dgm:presLayoutVars>
          <dgm:bulletEnabled val="1"/>
        </dgm:presLayoutVars>
      </dgm:prSet>
      <dgm:spPr/>
    </dgm:pt>
    <dgm:pt modelId="{7E9B7BC2-588C-4D5E-8A4A-05995DF2BC0D}" type="pres">
      <dgm:prSet presAssocID="{88745C27-EDD9-4D9B-B828-EB00ED27295F}" presName="spaceBetweenRectangles" presStyleCnt="0"/>
      <dgm:spPr/>
    </dgm:pt>
    <dgm:pt modelId="{992155C2-B05E-44B4-83BE-3D645FFC21F6}" type="pres">
      <dgm:prSet presAssocID="{5620B3D3-037D-4B4A-85E5-7BF3F0573A93}" presName="parentLin" presStyleCnt="0"/>
      <dgm:spPr/>
    </dgm:pt>
    <dgm:pt modelId="{EE246239-CB14-4188-AA40-7BD912C9433E}" type="pres">
      <dgm:prSet presAssocID="{5620B3D3-037D-4B4A-85E5-7BF3F0573A9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29B2A93-8FFA-4F0B-BAE5-47DF8AF9DEC0}" type="pres">
      <dgm:prSet presAssocID="{5620B3D3-037D-4B4A-85E5-7BF3F0573A9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D1671-D2F6-4BCB-A94E-604D9E997006}" type="pres">
      <dgm:prSet presAssocID="{5620B3D3-037D-4B4A-85E5-7BF3F0573A93}" presName="negativeSpace" presStyleCnt="0"/>
      <dgm:spPr/>
    </dgm:pt>
    <dgm:pt modelId="{F95EC855-F7AC-481A-9F2E-4CE91945517D}" type="pres">
      <dgm:prSet presAssocID="{5620B3D3-037D-4B4A-85E5-7BF3F0573A93}" presName="childText" presStyleLbl="conFgAcc1" presStyleIdx="1" presStyleCnt="4">
        <dgm:presLayoutVars>
          <dgm:bulletEnabled val="1"/>
        </dgm:presLayoutVars>
      </dgm:prSet>
      <dgm:spPr/>
    </dgm:pt>
    <dgm:pt modelId="{1F51C731-A6B4-43DF-B3D3-9D924D59FFCA}" type="pres">
      <dgm:prSet presAssocID="{C0F1AAEB-FDEC-4939-A0EE-9B264AB4C020}" presName="spaceBetweenRectangles" presStyleCnt="0"/>
      <dgm:spPr/>
    </dgm:pt>
    <dgm:pt modelId="{70E029FD-24A2-4154-A75A-28FCBFD36036}" type="pres">
      <dgm:prSet presAssocID="{1C30EACC-2A5D-42DB-99A3-2505F79EC4F8}" presName="parentLin" presStyleCnt="0"/>
      <dgm:spPr/>
    </dgm:pt>
    <dgm:pt modelId="{90FC86B4-037C-4FF8-B03C-101A2F4531F3}" type="pres">
      <dgm:prSet presAssocID="{1C30EACC-2A5D-42DB-99A3-2505F79EC4F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C3879EB-FC92-45A9-B785-CE9C88A44638}" type="pres">
      <dgm:prSet presAssocID="{1C30EACC-2A5D-42DB-99A3-2505F79EC4F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31B80-F973-4D74-A060-6F96C828CCF8}" type="pres">
      <dgm:prSet presAssocID="{1C30EACC-2A5D-42DB-99A3-2505F79EC4F8}" presName="negativeSpace" presStyleCnt="0"/>
      <dgm:spPr/>
    </dgm:pt>
    <dgm:pt modelId="{30154548-5818-4179-B8E9-CBB711C58FE1}" type="pres">
      <dgm:prSet presAssocID="{1C30EACC-2A5D-42DB-99A3-2505F79EC4F8}" presName="childText" presStyleLbl="conFgAcc1" presStyleIdx="2" presStyleCnt="4">
        <dgm:presLayoutVars>
          <dgm:bulletEnabled val="1"/>
        </dgm:presLayoutVars>
      </dgm:prSet>
      <dgm:spPr/>
    </dgm:pt>
    <dgm:pt modelId="{3CC8FEE0-28DD-46EC-A847-DB3C7F1E70EB}" type="pres">
      <dgm:prSet presAssocID="{9C31EC10-75E4-4130-B6B2-F7182498477A}" presName="spaceBetweenRectangles" presStyleCnt="0"/>
      <dgm:spPr/>
    </dgm:pt>
    <dgm:pt modelId="{A4E51C79-750E-463B-A30C-552079D39898}" type="pres">
      <dgm:prSet presAssocID="{FA210CEB-C5B0-4133-8447-F2EC6D7D49C9}" presName="parentLin" presStyleCnt="0"/>
      <dgm:spPr/>
    </dgm:pt>
    <dgm:pt modelId="{AD87638F-9AD1-4ECE-9FCE-9E7240D0BDEE}" type="pres">
      <dgm:prSet presAssocID="{FA210CEB-C5B0-4133-8447-F2EC6D7D49C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EA67F7E-8236-4290-A67B-9F7724F0BA89}" type="pres">
      <dgm:prSet presAssocID="{FA210CEB-C5B0-4133-8447-F2EC6D7D49C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30FF6-E46A-446E-A5BB-30A70D5CB58D}" type="pres">
      <dgm:prSet presAssocID="{FA210CEB-C5B0-4133-8447-F2EC6D7D49C9}" presName="negativeSpace" presStyleCnt="0"/>
      <dgm:spPr/>
    </dgm:pt>
    <dgm:pt modelId="{6C4CAFAC-1492-4CAD-82BE-12A943A94DA9}" type="pres">
      <dgm:prSet presAssocID="{FA210CEB-C5B0-4133-8447-F2EC6D7D49C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7C9BC49-DCDB-411A-866E-2F9CED4AD31B}" type="presOf" srcId="{5CE159BC-9F3A-4CB3-8ECF-A50B6F074517}" destId="{FEA049A3-071F-4E92-AF3F-E662E90BDBBB}" srcOrd="0" destOrd="0" presId="urn:microsoft.com/office/officeart/2005/8/layout/list1"/>
    <dgm:cxn modelId="{46BD81DB-8D87-469A-89F7-9BE55D306442}" srcId="{0FEC85B3-BFA2-4510-BC3D-A729FA5E95A4}" destId="{FA210CEB-C5B0-4133-8447-F2EC6D7D49C9}" srcOrd="3" destOrd="0" parTransId="{7A45EC53-FAB3-4516-BFE7-1E69FC40222C}" sibTransId="{791E667A-84E6-46E5-AA58-A68C84F10C4E}"/>
    <dgm:cxn modelId="{E6A9E3F1-17B0-4A0A-AD7D-5A8CA5C406BF}" srcId="{0FEC85B3-BFA2-4510-BC3D-A729FA5E95A4}" destId="{5CE159BC-9F3A-4CB3-8ECF-A50B6F074517}" srcOrd="0" destOrd="0" parTransId="{551ED3C0-E8DE-4D32-869F-42FF80ABBFC2}" sibTransId="{88745C27-EDD9-4D9B-B828-EB00ED27295F}"/>
    <dgm:cxn modelId="{1BC4EA16-7DCF-4E18-8635-FDEB95945524}" type="presOf" srcId="{5620B3D3-037D-4B4A-85E5-7BF3F0573A93}" destId="{EE246239-CB14-4188-AA40-7BD912C9433E}" srcOrd="0" destOrd="0" presId="urn:microsoft.com/office/officeart/2005/8/layout/list1"/>
    <dgm:cxn modelId="{1F24210B-C2BE-4DF1-8D26-E51621635AC3}" srcId="{0FEC85B3-BFA2-4510-BC3D-A729FA5E95A4}" destId="{1C30EACC-2A5D-42DB-99A3-2505F79EC4F8}" srcOrd="2" destOrd="0" parTransId="{1E480492-69E5-435F-8FDE-1932D6933043}" sibTransId="{9C31EC10-75E4-4130-B6B2-F7182498477A}"/>
    <dgm:cxn modelId="{CD4431E2-07BE-4626-8952-84B80C0A449F}" type="presOf" srcId="{1C30EACC-2A5D-42DB-99A3-2505F79EC4F8}" destId="{2C3879EB-FC92-45A9-B785-CE9C88A44638}" srcOrd="1" destOrd="0" presId="urn:microsoft.com/office/officeart/2005/8/layout/list1"/>
    <dgm:cxn modelId="{257146DA-BF73-4C62-B839-67A2BC9D8720}" type="presOf" srcId="{5CE159BC-9F3A-4CB3-8ECF-A50B6F074517}" destId="{ED52430F-326E-47A7-811D-93219E7ECE6F}" srcOrd="1" destOrd="0" presId="urn:microsoft.com/office/officeart/2005/8/layout/list1"/>
    <dgm:cxn modelId="{757CEDE5-C307-4698-8D5E-4B850000BFDE}" type="presOf" srcId="{0FEC85B3-BFA2-4510-BC3D-A729FA5E95A4}" destId="{40E88C01-2EDE-4438-8330-58BD17F5A894}" srcOrd="0" destOrd="0" presId="urn:microsoft.com/office/officeart/2005/8/layout/list1"/>
    <dgm:cxn modelId="{2C8DA88F-0AC7-40D5-A9DA-B610FB1B1F5C}" type="presOf" srcId="{1C30EACC-2A5D-42DB-99A3-2505F79EC4F8}" destId="{90FC86B4-037C-4FF8-B03C-101A2F4531F3}" srcOrd="0" destOrd="0" presId="urn:microsoft.com/office/officeart/2005/8/layout/list1"/>
    <dgm:cxn modelId="{9FFAB2B3-5F0E-4352-8C2F-1B2059C7C853}" type="presOf" srcId="{FA210CEB-C5B0-4133-8447-F2EC6D7D49C9}" destId="{AD87638F-9AD1-4ECE-9FCE-9E7240D0BDEE}" srcOrd="0" destOrd="0" presId="urn:microsoft.com/office/officeart/2005/8/layout/list1"/>
    <dgm:cxn modelId="{86D49621-8775-442E-A558-5918C59887F1}" type="presOf" srcId="{5620B3D3-037D-4B4A-85E5-7BF3F0573A93}" destId="{529B2A93-8FFA-4F0B-BAE5-47DF8AF9DEC0}" srcOrd="1" destOrd="0" presId="urn:microsoft.com/office/officeart/2005/8/layout/list1"/>
    <dgm:cxn modelId="{DE4DC6A6-B70C-42B4-BE72-283AD37ECE93}" srcId="{0FEC85B3-BFA2-4510-BC3D-A729FA5E95A4}" destId="{5620B3D3-037D-4B4A-85E5-7BF3F0573A93}" srcOrd="1" destOrd="0" parTransId="{4183CB07-6DDD-4747-8EE8-5641BAB8BE3D}" sibTransId="{C0F1AAEB-FDEC-4939-A0EE-9B264AB4C020}"/>
    <dgm:cxn modelId="{03C9F851-4385-4EFA-A4F3-3FB713C3604F}" type="presOf" srcId="{FA210CEB-C5B0-4133-8447-F2EC6D7D49C9}" destId="{3EA67F7E-8236-4290-A67B-9F7724F0BA89}" srcOrd="1" destOrd="0" presId="urn:microsoft.com/office/officeart/2005/8/layout/list1"/>
    <dgm:cxn modelId="{16A3046C-87FC-49AB-A9EF-F8DA41960F24}" type="presParOf" srcId="{40E88C01-2EDE-4438-8330-58BD17F5A894}" destId="{0EDB0D8C-9ADE-4DF6-AB86-D40317E800DC}" srcOrd="0" destOrd="0" presId="urn:microsoft.com/office/officeart/2005/8/layout/list1"/>
    <dgm:cxn modelId="{EC8D82A0-2F64-4D58-8247-4E1852169D06}" type="presParOf" srcId="{0EDB0D8C-9ADE-4DF6-AB86-D40317E800DC}" destId="{FEA049A3-071F-4E92-AF3F-E662E90BDBBB}" srcOrd="0" destOrd="0" presId="urn:microsoft.com/office/officeart/2005/8/layout/list1"/>
    <dgm:cxn modelId="{9AF93EFE-11BE-49F7-AFBD-48E852A011FE}" type="presParOf" srcId="{0EDB0D8C-9ADE-4DF6-AB86-D40317E800DC}" destId="{ED52430F-326E-47A7-811D-93219E7ECE6F}" srcOrd="1" destOrd="0" presId="urn:microsoft.com/office/officeart/2005/8/layout/list1"/>
    <dgm:cxn modelId="{A7753247-3DDE-478C-AF2C-5DD0FE75124A}" type="presParOf" srcId="{40E88C01-2EDE-4438-8330-58BD17F5A894}" destId="{60E90999-6940-4430-86B9-AD3A23E842D1}" srcOrd="1" destOrd="0" presId="urn:microsoft.com/office/officeart/2005/8/layout/list1"/>
    <dgm:cxn modelId="{51B29A3D-48A3-4294-A2D0-53FB315F270F}" type="presParOf" srcId="{40E88C01-2EDE-4438-8330-58BD17F5A894}" destId="{1E78FFB8-BA64-4FA9-96CC-27557DB54089}" srcOrd="2" destOrd="0" presId="urn:microsoft.com/office/officeart/2005/8/layout/list1"/>
    <dgm:cxn modelId="{03DFF850-E607-4749-A34D-30A481753E00}" type="presParOf" srcId="{40E88C01-2EDE-4438-8330-58BD17F5A894}" destId="{7E9B7BC2-588C-4D5E-8A4A-05995DF2BC0D}" srcOrd="3" destOrd="0" presId="urn:microsoft.com/office/officeart/2005/8/layout/list1"/>
    <dgm:cxn modelId="{9FDEE96E-7E10-4ACC-BE52-B89AB59F480A}" type="presParOf" srcId="{40E88C01-2EDE-4438-8330-58BD17F5A894}" destId="{992155C2-B05E-44B4-83BE-3D645FFC21F6}" srcOrd="4" destOrd="0" presId="urn:microsoft.com/office/officeart/2005/8/layout/list1"/>
    <dgm:cxn modelId="{DE1C2DA1-A72D-466B-830D-C53EC4339553}" type="presParOf" srcId="{992155C2-B05E-44B4-83BE-3D645FFC21F6}" destId="{EE246239-CB14-4188-AA40-7BD912C9433E}" srcOrd="0" destOrd="0" presId="urn:microsoft.com/office/officeart/2005/8/layout/list1"/>
    <dgm:cxn modelId="{364E5F63-96FC-4F5C-BAFC-593E4E41C306}" type="presParOf" srcId="{992155C2-B05E-44B4-83BE-3D645FFC21F6}" destId="{529B2A93-8FFA-4F0B-BAE5-47DF8AF9DEC0}" srcOrd="1" destOrd="0" presId="urn:microsoft.com/office/officeart/2005/8/layout/list1"/>
    <dgm:cxn modelId="{C7358AC0-4131-4B8A-8C6D-BE7BC8BD4AA6}" type="presParOf" srcId="{40E88C01-2EDE-4438-8330-58BD17F5A894}" destId="{A2BD1671-D2F6-4BCB-A94E-604D9E997006}" srcOrd="5" destOrd="0" presId="urn:microsoft.com/office/officeart/2005/8/layout/list1"/>
    <dgm:cxn modelId="{09133A2B-EEBF-48FB-AB31-B1076E91A521}" type="presParOf" srcId="{40E88C01-2EDE-4438-8330-58BD17F5A894}" destId="{F95EC855-F7AC-481A-9F2E-4CE91945517D}" srcOrd="6" destOrd="0" presId="urn:microsoft.com/office/officeart/2005/8/layout/list1"/>
    <dgm:cxn modelId="{328129F5-C016-4D07-AA4E-24D504096E68}" type="presParOf" srcId="{40E88C01-2EDE-4438-8330-58BD17F5A894}" destId="{1F51C731-A6B4-43DF-B3D3-9D924D59FFCA}" srcOrd="7" destOrd="0" presId="urn:microsoft.com/office/officeart/2005/8/layout/list1"/>
    <dgm:cxn modelId="{520DA975-1C78-43AA-AE4B-8E597D6D6891}" type="presParOf" srcId="{40E88C01-2EDE-4438-8330-58BD17F5A894}" destId="{70E029FD-24A2-4154-A75A-28FCBFD36036}" srcOrd="8" destOrd="0" presId="urn:microsoft.com/office/officeart/2005/8/layout/list1"/>
    <dgm:cxn modelId="{055084E5-7572-42BD-8C15-45D765E265F3}" type="presParOf" srcId="{70E029FD-24A2-4154-A75A-28FCBFD36036}" destId="{90FC86B4-037C-4FF8-B03C-101A2F4531F3}" srcOrd="0" destOrd="0" presId="urn:microsoft.com/office/officeart/2005/8/layout/list1"/>
    <dgm:cxn modelId="{2FDE054C-5364-4494-86F2-537A4E106881}" type="presParOf" srcId="{70E029FD-24A2-4154-A75A-28FCBFD36036}" destId="{2C3879EB-FC92-45A9-B785-CE9C88A44638}" srcOrd="1" destOrd="0" presId="urn:microsoft.com/office/officeart/2005/8/layout/list1"/>
    <dgm:cxn modelId="{E4A7D13B-A04A-4589-B02E-90BC501991D2}" type="presParOf" srcId="{40E88C01-2EDE-4438-8330-58BD17F5A894}" destId="{EA731B80-F973-4D74-A060-6F96C828CCF8}" srcOrd="9" destOrd="0" presId="urn:microsoft.com/office/officeart/2005/8/layout/list1"/>
    <dgm:cxn modelId="{0E7A353D-3BFE-4DB2-B73F-CDED3D94185D}" type="presParOf" srcId="{40E88C01-2EDE-4438-8330-58BD17F5A894}" destId="{30154548-5818-4179-B8E9-CBB711C58FE1}" srcOrd="10" destOrd="0" presId="urn:microsoft.com/office/officeart/2005/8/layout/list1"/>
    <dgm:cxn modelId="{32591284-EC16-4EF8-937F-A2F4703994B5}" type="presParOf" srcId="{40E88C01-2EDE-4438-8330-58BD17F5A894}" destId="{3CC8FEE0-28DD-46EC-A847-DB3C7F1E70EB}" srcOrd="11" destOrd="0" presId="urn:microsoft.com/office/officeart/2005/8/layout/list1"/>
    <dgm:cxn modelId="{5C1A8922-9F55-4783-AB40-3C797631534B}" type="presParOf" srcId="{40E88C01-2EDE-4438-8330-58BD17F5A894}" destId="{A4E51C79-750E-463B-A30C-552079D39898}" srcOrd="12" destOrd="0" presId="urn:microsoft.com/office/officeart/2005/8/layout/list1"/>
    <dgm:cxn modelId="{70FAD868-5BFD-4F1E-9C20-DBC75C1825B8}" type="presParOf" srcId="{A4E51C79-750E-463B-A30C-552079D39898}" destId="{AD87638F-9AD1-4ECE-9FCE-9E7240D0BDEE}" srcOrd="0" destOrd="0" presId="urn:microsoft.com/office/officeart/2005/8/layout/list1"/>
    <dgm:cxn modelId="{1C3A950D-1E96-4C12-A7BE-1A7DD6F2F7A5}" type="presParOf" srcId="{A4E51C79-750E-463B-A30C-552079D39898}" destId="{3EA67F7E-8236-4290-A67B-9F7724F0BA89}" srcOrd="1" destOrd="0" presId="urn:microsoft.com/office/officeart/2005/8/layout/list1"/>
    <dgm:cxn modelId="{C7127219-8696-4F3A-A6E5-98EBE2A4069E}" type="presParOf" srcId="{40E88C01-2EDE-4438-8330-58BD17F5A894}" destId="{29D30FF6-E46A-446E-A5BB-30A70D5CB58D}" srcOrd="13" destOrd="0" presId="urn:microsoft.com/office/officeart/2005/8/layout/list1"/>
    <dgm:cxn modelId="{D224CAC9-786C-4642-9D1C-FAE7C00F82CB}" type="presParOf" srcId="{40E88C01-2EDE-4438-8330-58BD17F5A894}" destId="{6C4CAFAC-1492-4CAD-82BE-12A943A94DA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548286-8991-4BAB-AC8C-314BC1190E00}">
      <dsp:nvSpPr>
        <dsp:cNvPr id="0" name=""/>
        <dsp:cNvSpPr/>
      </dsp:nvSpPr>
      <dsp:spPr>
        <a:xfrm>
          <a:off x="0" y="3489565"/>
          <a:ext cx="6096000" cy="572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Встречаем птиц (апрель)</a:t>
          </a:r>
          <a:endParaRPr lang="ru-RU" sz="2100" kern="1200" dirty="0"/>
        </a:p>
      </dsp:txBody>
      <dsp:txXfrm>
        <a:off x="0" y="3489565"/>
        <a:ext cx="6096000" cy="572492"/>
      </dsp:txXfrm>
    </dsp:sp>
    <dsp:sp modelId="{8CF570FB-B651-415B-B062-5D4B4FF0EAB2}">
      <dsp:nvSpPr>
        <dsp:cNvPr id="0" name=""/>
        <dsp:cNvSpPr/>
      </dsp:nvSpPr>
      <dsp:spPr>
        <a:xfrm rot="10800000">
          <a:off x="0" y="2617659"/>
          <a:ext cx="6096000" cy="88049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Проводы зимы. Масленица (март)</a:t>
          </a:r>
          <a:endParaRPr lang="ru-RU" sz="2100" kern="1200" dirty="0"/>
        </a:p>
      </dsp:txBody>
      <dsp:txXfrm rot="10800000">
        <a:off x="0" y="2617659"/>
        <a:ext cx="6096000" cy="880492"/>
      </dsp:txXfrm>
    </dsp:sp>
    <dsp:sp modelId="{16963AAF-5ED5-458C-A499-A1A9FC6B8442}">
      <dsp:nvSpPr>
        <dsp:cNvPr id="0" name=""/>
        <dsp:cNvSpPr/>
      </dsp:nvSpPr>
      <dsp:spPr>
        <a:xfrm rot="10800000">
          <a:off x="0" y="1745753"/>
          <a:ext cx="6096000" cy="88049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Прощание с елочкой (январь)</a:t>
          </a:r>
          <a:endParaRPr lang="ru-RU" sz="2100" kern="1200" dirty="0"/>
        </a:p>
      </dsp:txBody>
      <dsp:txXfrm rot="10800000">
        <a:off x="0" y="1745753"/>
        <a:ext cx="6096000" cy="880492"/>
      </dsp:txXfrm>
    </dsp:sp>
    <dsp:sp modelId="{3D843BF6-3426-415F-AD0D-9D4D95BA1135}">
      <dsp:nvSpPr>
        <dsp:cNvPr id="0" name=""/>
        <dsp:cNvSpPr/>
      </dsp:nvSpPr>
      <dsp:spPr>
        <a:xfrm rot="10800000">
          <a:off x="0" y="873848"/>
          <a:ext cx="6096000" cy="88049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Покорми птиц (ноябрь - декабрь)</a:t>
          </a:r>
          <a:endParaRPr lang="ru-RU" sz="2100" kern="1200" dirty="0"/>
        </a:p>
      </dsp:txBody>
      <dsp:txXfrm rot="10800000">
        <a:off x="0" y="873848"/>
        <a:ext cx="6096000" cy="880492"/>
      </dsp:txXfrm>
    </dsp:sp>
    <dsp:sp modelId="{A9073AF8-5751-4217-8B9C-0EFE04793AD5}">
      <dsp:nvSpPr>
        <dsp:cNvPr id="0" name=""/>
        <dsp:cNvSpPr/>
      </dsp:nvSpPr>
      <dsp:spPr>
        <a:xfrm rot="10800000">
          <a:off x="0" y="1942"/>
          <a:ext cx="6096000" cy="88049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Золотая осень (сентябрь - октябрь)</a:t>
          </a:r>
          <a:endParaRPr lang="ru-RU" sz="2100" kern="1200" dirty="0"/>
        </a:p>
      </dsp:txBody>
      <dsp:txXfrm rot="10800000">
        <a:off x="0" y="1942"/>
        <a:ext cx="6096000" cy="8804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78FFB8-BA64-4FA9-96CC-27557DB54089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2430F-326E-47A7-811D-93219E7ECE6F}">
      <dsp:nvSpPr>
        <dsp:cNvPr id="0" name=""/>
        <dsp:cNvSpPr/>
      </dsp:nvSpPr>
      <dsp:spPr>
        <a:xfrm>
          <a:off x="304800" y="7539"/>
          <a:ext cx="4267200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Написать сценарий</a:t>
          </a:r>
          <a:endParaRPr lang="ru-RU" sz="2300" kern="1200" dirty="0"/>
        </a:p>
      </dsp:txBody>
      <dsp:txXfrm>
        <a:off x="304800" y="7539"/>
        <a:ext cx="4267200" cy="678960"/>
      </dsp:txXfrm>
    </dsp:sp>
    <dsp:sp modelId="{F95EC855-F7AC-481A-9F2E-4CE91945517D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5894893"/>
              <a:satOff val="-23950"/>
              <a:lumOff val="-529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B2A93-8FFA-4F0B-BAE5-47DF8AF9DEC0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solidFill>
          <a:schemeClr val="accent5">
            <a:hueOff val="5894893"/>
            <a:satOff val="-23950"/>
            <a:lumOff val="-529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Согласовать  с родителями место и время проведения</a:t>
          </a:r>
          <a:endParaRPr lang="ru-RU" sz="2300" kern="1200" dirty="0"/>
        </a:p>
      </dsp:txBody>
      <dsp:txXfrm>
        <a:off x="304800" y="1050819"/>
        <a:ext cx="4267200" cy="678960"/>
      </dsp:txXfrm>
    </dsp:sp>
    <dsp:sp modelId="{30154548-5818-4179-B8E9-CBB711C58FE1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11789787"/>
              <a:satOff val="-47901"/>
              <a:lumOff val="-10588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879EB-FC92-45A9-B785-CE9C88A44638}">
      <dsp:nvSpPr>
        <dsp:cNvPr id="0" name=""/>
        <dsp:cNvSpPr/>
      </dsp:nvSpPr>
      <dsp:spPr>
        <a:xfrm>
          <a:off x="304800" y="2094100"/>
          <a:ext cx="4267200" cy="678960"/>
        </a:xfrm>
        <a:prstGeom prst="roundRect">
          <a:avLst/>
        </a:prstGeom>
        <a:solidFill>
          <a:schemeClr val="accent5">
            <a:hueOff val="11789787"/>
            <a:satOff val="-47901"/>
            <a:lumOff val="-10588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Подготовка атрибутов к мероприятию</a:t>
          </a:r>
          <a:endParaRPr lang="ru-RU" sz="2300" kern="1200" dirty="0"/>
        </a:p>
      </dsp:txBody>
      <dsp:txXfrm>
        <a:off x="304800" y="2094100"/>
        <a:ext cx="4267200" cy="678960"/>
      </dsp:txXfrm>
    </dsp:sp>
    <dsp:sp modelId="{6C4CAFAC-1492-4CAD-82BE-12A943A94DA9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67F7E-8236-4290-A67B-9F7724F0BA89}">
      <dsp:nvSpPr>
        <dsp:cNvPr id="0" name=""/>
        <dsp:cNvSpPr/>
      </dsp:nvSpPr>
      <dsp:spPr>
        <a:xfrm>
          <a:off x="304800" y="3137380"/>
          <a:ext cx="4267200" cy="678960"/>
        </a:xfrm>
        <a:prstGeom prst="roundRect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Музыкальное сопровождение</a:t>
          </a:r>
          <a:endParaRPr lang="ru-RU" sz="2300" kern="1200" dirty="0"/>
        </a:p>
      </dsp:txBody>
      <dsp:txXfrm>
        <a:off x="304800" y="3137380"/>
        <a:ext cx="4267200" cy="67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пт 25.03.22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" y="661688"/>
            <a:ext cx="8229600" cy="1634988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1E41D8"/>
                </a:solidFill>
                <a:latin typeface="+mn-lt"/>
              </a:rPr>
              <a:t>Работа  с родителями </a:t>
            </a:r>
            <a:br>
              <a:rPr lang="ru-RU" dirty="0" smtClean="0">
                <a:solidFill>
                  <a:srgbClr val="1E41D8"/>
                </a:solidFill>
                <a:latin typeface="+mn-lt"/>
              </a:rPr>
            </a:br>
            <a:r>
              <a:rPr lang="ru-RU" dirty="0" smtClean="0">
                <a:solidFill>
                  <a:srgbClr val="1E41D8"/>
                </a:solidFill>
                <a:latin typeface="+mn-lt"/>
              </a:rPr>
              <a:t>«СЕМЕЙНЫЕ ПРОГУЛКИ»</a:t>
            </a:r>
            <a:endParaRPr lang="ru-RU" dirty="0">
              <a:solidFill>
                <a:srgbClr val="1E41D8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5737611"/>
            <a:ext cx="3665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педагог раннего возраста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Рыбакина Надежда Михайловна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C:\Users\User\Desktop\Семейная прогулка ЁЛОЧКА\IMG_20220116_110429.jpg"/>
          <p:cNvPicPr>
            <a:picLocks noChangeAspect="1" noChangeArrowheads="1"/>
          </p:cNvPicPr>
          <p:nvPr/>
        </p:nvPicPr>
        <p:blipFill>
          <a:blip r:embed="rId2" cstate="print"/>
          <a:srcRect t="18966"/>
          <a:stretch>
            <a:fillRect/>
          </a:stretch>
        </p:blipFill>
        <p:spPr bwMode="auto">
          <a:xfrm>
            <a:off x="2123728" y="2852935"/>
            <a:ext cx="4968552" cy="3019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12626" y="76913"/>
            <a:ext cx="6995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dirty="0" smtClean="0"/>
              <a:t> детский №14, г. Советская Гавань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832648" cy="6340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Прощание с ёлочкой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101" name="Picture 5" descr="C:\Users\User\Desktop\Семейная прогулка ЁЛОЧКА\IMG_20220116_1104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8966"/>
          <a:stretch>
            <a:fillRect/>
          </a:stretch>
        </p:blipFill>
        <p:spPr bwMode="auto">
          <a:xfrm>
            <a:off x="251520" y="1052736"/>
            <a:ext cx="5568619" cy="3384376"/>
          </a:xfrm>
          <a:prstGeom prst="rect">
            <a:avLst/>
          </a:prstGeom>
          <a:noFill/>
        </p:spPr>
      </p:pic>
      <p:pic>
        <p:nvPicPr>
          <p:cNvPr id="4102" name="Picture 6" descr="C:\Users\User\Desktop\Семейная прогулка ЁЛОЧКА\IMG_20220116_111330~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4692"/>
          <a:stretch>
            <a:fillRect/>
          </a:stretch>
        </p:blipFill>
        <p:spPr bwMode="auto">
          <a:xfrm>
            <a:off x="5940152" y="2852936"/>
            <a:ext cx="2761076" cy="3762855"/>
          </a:xfrm>
          <a:prstGeom prst="rect">
            <a:avLst/>
          </a:prstGeom>
          <a:noFill/>
        </p:spPr>
      </p:pic>
      <p:pic>
        <p:nvPicPr>
          <p:cNvPr id="13" name="Picture 3" descr="C:\Users\User\Desktop\Семейная прогулка ЁЛОЧКА\IMG_20220116_111211.jpg"/>
          <p:cNvPicPr>
            <a:picLocks noChangeAspect="1" noChangeArrowheads="1"/>
          </p:cNvPicPr>
          <p:nvPr/>
        </p:nvPicPr>
        <p:blipFill>
          <a:blip r:embed="rId4" cstate="print"/>
          <a:srcRect t="27679" b="18227"/>
          <a:stretch>
            <a:fillRect/>
          </a:stretch>
        </p:blipFill>
        <p:spPr bwMode="auto">
          <a:xfrm>
            <a:off x="539552" y="4149080"/>
            <a:ext cx="339447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User\Desktop\Семейная прогулка ЁЛОЧКА\IMG-20220116-WA00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5456"/>
          <a:stretch>
            <a:fillRect/>
          </a:stretch>
        </p:blipFill>
        <p:spPr bwMode="auto">
          <a:xfrm>
            <a:off x="906091" y="404664"/>
            <a:ext cx="2962424" cy="2944414"/>
          </a:xfrm>
          <a:prstGeom prst="rect">
            <a:avLst/>
          </a:prstGeom>
          <a:noFill/>
        </p:spPr>
      </p:pic>
      <p:pic>
        <p:nvPicPr>
          <p:cNvPr id="1027" name="Picture 3" descr="C:\Users\User\Desktop\Семейная прогулка ЁЛОЧКА\IMG-20220116-WA00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394472" cy="4525963"/>
          </a:xfrm>
          <a:prstGeom prst="rect">
            <a:avLst/>
          </a:prstGeom>
          <a:noFill/>
        </p:spPr>
      </p:pic>
      <p:pic>
        <p:nvPicPr>
          <p:cNvPr id="7" name="Picture 5" descr="C:\Users\User\Desktop\Семейная прогулка ЁЛОЧКА\IMG-20220116-WA0114.jpg"/>
          <p:cNvPicPr>
            <a:picLocks noChangeAspect="1" noChangeArrowheads="1"/>
          </p:cNvPicPr>
          <p:nvPr/>
        </p:nvPicPr>
        <p:blipFill>
          <a:blip r:embed="rId4" cstate="print"/>
          <a:srcRect l="8915"/>
          <a:stretch>
            <a:fillRect/>
          </a:stretch>
        </p:blipFill>
        <p:spPr bwMode="auto">
          <a:xfrm>
            <a:off x="899592" y="3501008"/>
            <a:ext cx="3678560" cy="3028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16016" y="332656"/>
            <a:ext cx="4254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Прощание с </a:t>
            </a:r>
            <a:r>
              <a:rPr lang="ru-RU" sz="2800" b="1" dirty="0" smtClean="0">
                <a:solidFill>
                  <a:srgbClr val="00B050"/>
                </a:solidFill>
              </a:rPr>
              <a:t>ёлочкой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60648"/>
            <a:ext cx="3816424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Масленица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4" name="Picture 4" descr="C:\Users\User\Desktop\Масленица\IMG_20220313_1027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1887"/>
          <a:stretch>
            <a:fillRect/>
          </a:stretch>
        </p:blipFill>
        <p:spPr bwMode="auto">
          <a:xfrm>
            <a:off x="467544" y="260648"/>
            <a:ext cx="4038600" cy="2668910"/>
          </a:xfrm>
          <a:prstGeom prst="rect">
            <a:avLst/>
          </a:prstGeom>
          <a:noFill/>
        </p:spPr>
      </p:pic>
      <p:pic>
        <p:nvPicPr>
          <p:cNvPr id="5125" name="Picture 5" descr="C:\Users\User\Desktop\Масленица\IMG_20220313_1032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8024" y="1124744"/>
            <a:ext cx="4038600" cy="3028950"/>
          </a:xfrm>
          <a:prstGeom prst="rect">
            <a:avLst/>
          </a:prstGeom>
          <a:noFill/>
        </p:spPr>
      </p:pic>
      <p:pic>
        <p:nvPicPr>
          <p:cNvPr id="10" name="Picture 2" descr="C:\Users\User\Desktop\Масленица\IMG_20220313_102833~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2952328" cy="2982782"/>
          </a:xfrm>
          <a:prstGeom prst="rect">
            <a:avLst/>
          </a:prstGeom>
          <a:noFill/>
        </p:spPr>
      </p:pic>
      <p:pic>
        <p:nvPicPr>
          <p:cNvPr id="11" name="Picture 3" descr="C:\Users\User\Desktop\Масленица\IMG_20220313_103737.jpg"/>
          <p:cNvPicPr>
            <a:picLocks noChangeAspect="1" noChangeArrowheads="1"/>
          </p:cNvPicPr>
          <p:nvPr/>
        </p:nvPicPr>
        <p:blipFill>
          <a:blip r:embed="rId5" cstate="print"/>
          <a:srcRect l="22209" t="10178" r="14151"/>
          <a:stretch>
            <a:fillRect/>
          </a:stretch>
        </p:blipFill>
        <p:spPr bwMode="auto">
          <a:xfrm>
            <a:off x="3491880" y="3068959"/>
            <a:ext cx="1728192" cy="3252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0" name="Picture 6" descr="C:\Users\User\Desktop\Масленица\IMG_20220313_1054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038600" cy="3028950"/>
          </a:xfrm>
          <a:prstGeom prst="rect">
            <a:avLst/>
          </a:prstGeom>
          <a:noFill/>
        </p:spPr>
      </p:pic>
      <p:pic>
        <p:nvPicPr>
          <p:cNvPr id="6149" name="Picture 5" descr="C:\Users\User\Desktop\Масленица\IMG_20220313_105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60032" y="3645024"/>
            <a:ext cx="4038600" cy="3028950"/>
          </a:xfrm>
          <a:prstGeom prst="rect">
            <a:avLst/>
          </a:prstGeom>
          <a:noFill/>
        </p:spPr>
      </p:pic>
      <p:pic>
        <p:nvPicPr>
          <p:cNvPr id="13" name="Picture 2" descr="C:\Users\User\Desktop\Масленица\IMG_20220313_104013_1.jpg"/>
          <p:cNvPicPr>
            <a:picLocks noChangeAspect="1" noChangeArrowheads="1"/>
          </p:cNvPicPr>
          <p:nvPr/>
        </p:nvPicPr>
        <p:blipFill>
          <a:blip r:embed="rId4" cstate="print"/>
          <a:srcRect t="12728"/>
          <a:stretch>
            <a:fillRect/>
          </a:stretch>
        </p:blipFill>
        <p:spPr bwMode="auto">
          <a:xfrm>
            <a:off x="5868144" y="332656"/>
            <a:ext cx="2969568" cy="3120307"/>
          </a:xfrm>
          <a:prstGeom prst="rect">
            <a:avLst/>
          </a:prstGeom>
          <a:noFill/>
        </p:spPr>
      </p:pic>
      <p:pic>
        <p:nvPicPr>
          <p:cNvPr id="14" name="Picture 3" descr="C:\Users\User\Desktop\Масленица\IMG_20220313_105430~2.jpg"/>
          <p:cNvPicPr>
            <a:picLocks noChangeAspect="1" noChangeArrowheads="1"/>
          </p:cNvPicPr>
          <p:nvPr/>
        </p:nvPicPr>
        <p:blipFill>
          <a:blip r:embed="rId5" cstate="print"/>
          <a:srcRect t="18554"/>
          <a:stretch>
            <a:fillRect/>
          </a:stretch>
        </p:blipFill>
        <p:spPr bwMode="auto">
          <a:xfrm>
            <a:off x="323528" y="3380955"/>
            <a:ext cx="4038600" cy="3477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Отзывы родителей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Ответ\Screenshot_20220324_121329_com.whatsapp~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2737"/>
            <a:ext cx="3419872" cy="3321709"/>
          </a:xfrm>
          <a:prstGeom prst="rect">
            <a:avLst/>
          </a:prstGeom>
          <a:noFill/>
        </p:spPr>
      </p:pic>
      <p:pic>
        <p:nvPicPr>
          <p:cNvPr id="1027" name="Picture 3" descr="C:\Users\User\Desktop\Ответ\Screenshot_20220324_121553_com.google.android.apps.photos~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5178" b="7712"/>
          <a:stretch>
            <a:fillRect/>
          </a:stretch>
        </p:blipFill>
        <p:spPr bwMode="auto">
          <a:xfrm>
            <a:off x="3059832" y="1046451"/>
            <a:ext cx="3168352" cy="5190862"/>
          </a:xfrm>
          <a:prstGeom prst="rect">
            <a:avLst/>
          </a:prstGeom>
          <a:noFill/>
        </p:spPr>
      </p:pic>
      <p:pic>
        <p:nvPicPr>
          <p:cNvPr id="7" name="Picture 5" descr="C:\Users\User\Desktop\Ответ\Screenshot_20220324_135212_com.whatsapp~2.jpg"/>
          <p:cNvPicPr>
            <a:picLocks noChangeAspect="1" noChangeArrowheads="1"/>
          </p:cNvPicPr>
          <p:nvPr/>
        </p:nvPicPr>
        <p:blipFill>
          <a:blip r:embed="rId4" cstate="print"/>
          <a:srcRect l="3566" r="16199"/>
          <a:stretch>
            <a:fillRect/>
          </a:stretch>
        </p:blipFill>
        <p:spPr bwMode="auto">
          <a:xfrm>
            <a:off x="6065212" y="1052736"/>
            <a:ext cx="289927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Ответ\Screenshot_20220324_121313_com.whatsapp~2.jpg"/>
          <p:cNvPicPr>
            <a:picLocks noChangeAspect="1" noChangeArrowheads="1"/>
          </p:cNvPicPr>
          <p:nvPr/>
        </p:nvPicPr>
        <p:blipFill>
          <a:blip r:embed="rId2" cstate="print"/>
          <a:srcRect r="13247" b="9251"/>
          <a:stretch>
            <a:fillRect/>
          </a:stretch>
        </p:blipFill>
        <p:spPr bwMode="auto">
          <a:xfrm>
            <a:off x="6228184" y="2132856"/>
            <a:ext cx="2736304" cy="4248472"/>
          </a:xfrm>
          <a:prstGeom prst="rect">
            <a:avLst/>
          </a:prstGeom>
          <a:noFill/>
        </p:spPr>
      </p:pic>
      <p:pic>
        <p:nvPicPr>
          <p:cNvPr id="6" name="Picture 8" descr="C:\Users\User\Desktop\Ответ\Screenshot_20220323_193637_com.whatsapp~2.jpg"/>
          <p:cNvPicPr>
            <a:picLocks noChangeAspect="1" noChangeArrowheads="1"/>
          </p:cNvPicPr>
          <p:nvPr/>
        </p:nvPicPr>
        <p:blipFill>
          <a:blip r:embed="rId3" cstate="print"/>
          <a:srcRect l="6517" r="15124"/>
          <a:stretch>
            <a:fillRect/>
          </a:stretch>
        </p:blipFill>
        <p:spPr bwMode="auto">
          <a:xfrm>
            <a:off x="4788024" y="0"/>
            <a:ext cx="2558497" cy="3960440"/>
          </a:xfrm>
          <a:prstGeom prst="rect">
            <a:avLst/>
          </a:prstGeom>
          <a:noFill/>
        </p:spPr>
      </p:pic>
      <p:pic>
        <p:nvPicPr>
          <p:cNvPr id="8" name="Picture 9" descr="C:\Users\User\Desktop\САЙТ\Screenshot_20220323_190730_com.whatsapp~2.jpg"/>
          <p:cNvPicPr>
            <a:picLocks noChangeAspect="1" noChangeArrowheads="1"/>
          </p:cNvPicPr>
          <p:nvPr/>
        </p:nvPicPr>
        <p:blipFill>
          <a:blip r:embed="rId4" cstate="print"/>
          <a:srcRect l="3642" r="4889"/>
          <a:stretch>
            <a:fillRect/>
          </a:stretch>
        </p:blipFill>
        <p:spPr bwMode="auto">
          <a:xfrm>
            <a:off x="2267744" y="1700808"/>
            <a:ext cx="2520280" cy="4681538"/>
          </a:xfrm>
          <a:prstGeom prst="rect">
            <a:avLst/>
          </a:prstGeom>
          <a:noFill/>
        </p:spPr>
      </p:pic>
      <p:pic>
        <p:nvPicPr>
          <p:cNvPr id="9" name="Picture 2" descr="C:\Users\User\Desktop\Ответ\Screenshot_20220324_121338_com.whatsapp~2.jpg"/>
          <p:cNvPicPr>
            <a:picLocks noChangeAspect="1" noChangeArrowheads="1"/>
          </p:cNvPicPr>
          <p:nvPr/>
        </p:nvPicPr>
        <p:blipFill>
          <a:blip r:embed="rId5" cstate="print"/>
          <a:srcRect l="5349" r="14416"/>
          <a:stretch>
            <a:fillRect/>
          </a:stretch>
        </p:blipFill>
        <p:spPr bwMode="auto">
          <a:xfrm>
            <a:off x="179512" y="188640"/>
            <a:ext cx="2664296" cy="2712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242592" cy="922114"/>
          </a:xfrm>
        </p:spPr>
        <p:txBody>
          <a:bodyPr/>
          <a:lstStyle/>
          <a:p>
            <a:r>
              <a:rPr lang="ru-RU" dirty="0" smtClean="0">
                <a:solidFill>
                  <a:srgbClr val="1E41D8"/>
                </a:solidFill>
              </a:rPr>
              <a:t>Цель </a:t>
            </a:r>
            <a:endParaRPr lang="ru-RU" dirty="0">
              <a:solidFill>
                <a:srgbClr val="1E41D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68952" cy="511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  </a:t>
            </a:r>
            <a:r>
              <a:rPr lang="ru-RU" sz="2400" dirty="0" smtClean="0">
                <a:solidFill>
                  <a:srgbClr val="002060"/>
                </a:solidFill>
              </a:rPr>
              <a:t>создание в детском саду необходимых условий для развития ответственных и взаимозависимых отношений с семьями воспитанников, обеспечивающих целостное развитие ребенка раннего возраста, повышение компетентности родителей в области воспитания.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242592" cy="922114"/>
          </a:xfrm>
        </p:spPr>
        <p:txBody>
          <a:bodyPr/>
          <a:lstStyle/>
          <a:p>
            <a:r>
              <a:rPr lang="ru-RU" dirty="0" smtClean="0">
                <a:solidFill>
                  <a:srgbClr val="1E41D8"/>
                </a:solidFill>
              </a:rPr>
              <a:t>Задачи:</a:t>
            </a:r>
            <a:endParaRPr lang="ru-RU" dirty="0">
              <a:solidFill>
                <a:srgbClr val="1E41D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68952" cy="51126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 Укрепление детско-родительский отношений.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 Создания радостного настроения от совместного общения между семьями.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Укрепление  психического и физического здоровья детей по средством пребывания на    свежем воздухе.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Приобщение к здоровому образу жизни через организацию интересного совместного отдыха.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92888" cy="9221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E41D8"/>
                </a:solidFill>
              </a:rPr>
              <a:t>Ожидаемый результат:</a:t>
            </a:r>
            <a:endParaRPr lang="ru-RU" dirty="0">
              <a:solidFill>
                <a:srgbClr val="1E41D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68952" cy="51126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 Повышение активности родителей ДОУ в проведении совместных мероприятий.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Укрепление детско-родительских отношений.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Формирование здорового образа жизни в семье.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Укрепление и сплочения между семьями для дальнейшего сотрудничества.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1E41D8"/>
                </a:solidFill>
              </a:rPr>
              <a:t>Тематика семейных прогулок</a:t>
            </a:r>
            <a:endParaRPr lang="ru-RU" dirty="0">
              <a:solidFill>
                <a:srgbClr val="1E41D8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86509529"/>
              </p:ext>
            </p:extLst>
          </p:nvPr>
        </p:nvGraphicFramePr>
        <p:xfrm>
          <a:off x="1547664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Чек лист </a:t>
            </a:r>
            <a:r>
              <a:rPr lang="ru-RU" sz="2800" dirty="0" smtClean="0">
                <a:solidFill>
                  <a:srgbClr val="1E41D8"/>
                </a:solidFill>
              </a:rPr>
              <a:t>(подготовка к прогулке)</a:t>
            </a:r>
            <a:endParaRPr lang="ru-RU" sz="2800" dirty="0">
              <a:solidFill>
                <a:srgbClr val="1E41D8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889861965"/>
              </p:ext>
            </p:extLst>
          </p:nvPr>
        </p:nvGraphicFramePr>
        <p:xfrm>
          <a:off x="1691680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E41D8"/>
                </a:solidFill>
              </a:rPr>
              <a:t>Покормим птиц</a:t>
            </a:r>
            <a:endParaRPr lang="ru-RU" dirty="0">
              <a:solidFill>
                <a:srgbClr val="1E41D8"/>
              </a:solidFill>
            </a:endParaRPr>
          </a:p>
        </p:txBody>
      </p:sp>
      <p:pic>
        <p:nvPicPr>
          <p:cNvPr id="1027" name="Picture 3" descr="C:\Users\User\Desktop\птичья столовая\IMG_20220206_1053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6999" y="1449229"/>
            <a:ext cx="2547851" cy="4526280"/>
          </a:xfrm>
          <a:prstGeom prst="rect">
            <a:avLst/>
          </a:prstGeom>
          <a:noFill/>
        </p:spPr>
      </p:pic>
      <p:pic>
        <p:nvPicPr>
          <p:cNvPr id="1029" name="Picture 5" descr="C:\Users\User\Desktop\птичья столовая\IMG_20220206_105256~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80462" y="1449229"/>
            <a:ext cx="3478876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Кормушка для птиц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User\Desktop\птичья столовая\IMG_20220206_110412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6999" y="1449229"/>
            <a:ext cx="2547851" cy="4526280"/>
          </a:xfrm>
          <a:prstGeom prst="rect">
            <a:avLst/>
          </a:prstGeom>
          <a:noFill/>
        </p:spPr>
      </p:pic>
      <p:pic>
        <p:nvPicPr>
          <p:cNvPr id="2051" name="Picture 3" descr="C:\Users\User\Desktop\птичья столовая\IMG_20220206_110446~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42804" y="1371600"/>
            <a:ext cx="3154192" cy="468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1412776"/>
            <a:ext cx="1584176" cy="1944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птичья столовая\IMG_20220206_1127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4849" t="35002" r="19390" b="10904"/>
          <a:stretch>
            <a:fillRect/>
          </a:stretch>
        </p:blipFill>
        <p:spPr bwMode="auto">
          <a:xfrm>
            <a:off x="539552" y="476672"/>
            <a:ext cx="2232248" cy="2448272"/>
          </a:xfrm>
          <a:prstGeom prst="rect">
            <a:avLst/>
          </a:prstGeom>
          <a:noFill/>
        </p:spPr>
      </p:pic>
      <p:pic>
        <p:nvPicPr>
          <p:cNvPr id="3075" name="Picture 3" descr="C:\Users\User\Desktop\птичья столовая\IMG_20220206_1126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131840" y="980728"/>
            <a:ext cx="3395749" cy="4526280"/>
          </a:xfrm>
          <a:prstGeom prst="rect">
            <a:avLst/>
          </a:prstGeom>
          <a:noFill/>
        </p:spPr>
      </p:pic>
      <p:pic>
        <p:nvPicPr>
          <p:cNvPr id="7" name="Picture 2" descr="C:\Users\User\Desktop\птичья столовая\IMG_20220206_112333.jpg"/>
          <p:cNvPicPr>
            <a:picLocks noChangeAspect="1" noChangeArrowheads="1"/>
          </p:cNvPicPr>
          <p:nvPr/>
        </p:nvPicPr>
        <p:blipFill>
          <a:blip r:embed="rId4" cstate="print"/>
          <a:srcRect l="19092" t="27047" b="-233"/>
          <a:stretch>
            <a:fillRect/>
          </a:stretch>
        </p:blipFill>
        <p:spPr bwMode="auto">
          <a:xfrm>
            <a:off x="251520" y="3356992"/>
            <a:ext cx="2746400" cy="3312368"/>
          </a:xfrm>
          <a:prstGeom prst="rect">
            <a:avLst/>
          </a:prstGeom>
          <a:noFill/>
        </p:spPr>
      </p:pic>
      <p:pic>
        <p:nvPicPr>
          <p:cNvPr id="8" name="Picture 3" descr="C:\Users\User\Desktop\птичья столовая\IMG_20220206_113830.jpg"/>
          <p:cNvPicPr>
            <a:picLocks noChangeAspect="1" noChangeArrowheads="1"/>
          </p:cNvPicPr>
          <p:nvPr/>
        </p:nvPicPr>
        <p:blipFill>
          <a:blip r:embed="rId5" cstate="print"/>
          <a:srcRect l="18344" t="19092" r="15895" b="7722"/>
          <a:stretch>
            <a:fillRect/>
          </a:stretch>
        </p:blipFill>
        <p:spPr bwMode="auto">
          <a:xfrm>
            <a:off x="6588224" y="3212976"/>
            <a:ext cx="2232248" cy="3312368"/>
          </a:xfrm>
          <a:prstGeom prst="rect">
            <a:avLst/>
          </a:prstGeom>
          <a:noFill/>
        </p:spPr>
      </p:pic>
      <p:pic>
        <p:nvPicPr>
          <p:cNvPr id="9" name="Picture 4" descr="C:\Users\User\Desktop\птичья столовая\IMG_20220206_113242.jpg"/>
          <p:cNvPicPr>
            <a:picLocks noChangeAspect="1" noChangeArrowheads="1"/>
          </p:cNvPicPr>
          <p:nvPr/>
        </p:nvPicPr>
        <p:blipFill>
          <a:blip r:embed="rId6" cstate="print"/>
          <a:srcRect l="26879" t="26088" r="20087" b="13454"/>
          <a:stretch>
            <a:fillRect/>
          </a:stretch>
        </p:blipFill>
        <p:spPr bwMode="auto">
          <a:xfrm>
            <a:off x="6876256" y="260648"/>
            <a:ext cx="180020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347</TotalTime>
  <Words>202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Работа  с родителями  «СЕМЕЙНЫЕ ПРОГУЛКИ»</vt:lpstr>
      <vt:lpstr>Цель </vt:lpstr>
      <vt:lpstr>Задачи:</vt:lpstr>
      <vt:lpstr>Ожидаемый результат:</vt:lpstr>
      <vt:lpstr>Тематика семейных прогулок</vt:lpstr>
      <vt:lpstr>Чек лист (подготовка к прогулке)</vt:lpstr>
      <vt:lpstr>Покормим птиц</vt:lpstr>
      <vt:lpstr>Кормушка для птиц</vt:lpstr>
      <vt:lpstr>Слайд 9</vt:lpstr>
      <vt:lpstr>Прощание с ёлочкой</vt:lpstr>
      <vt:lpstr>Слайд 11</vt:lpstr>
      <vt:lpstr>Масленица</vt:lpstr>
      <vt:lpstr>Слайд 13</vt:lpstr>
      <vt:lpstr>Отзывы родителей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 с родителями  «СЕМЕЙНЕ ПРОГУЛКИ»</dc:title>
  <dc:creator>Пользователь</dc:creator>
  <cp:lastModifiedBy>Пользователь</cp:lastModifiedBy>
  <cp:revision>40</cp:revision>
  <dcterms:created xsi:type="dcterms:W3CDTF">2022-03-22T05:35:57Z</dcterms:created>
  <dcterms:modified xsi:type="dcterms:W3CDTF">2022-03-24T21:29:57Z</dcterms:modified>
</cp:coreProperties>
</file>