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63" r:id="rId5"/>
    <p:sldId id="265" r:id="rId6"/>
    <p:sldId id="262" r:id="rId7"/>
    <p:sldId id="260" r:id="rId8"/>
    <p:sldId id="259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F2396-D116-4BE5-863A-4B7E63A2B617}" type="doc">
      <dgm:prSet loTypeId="urn:microsoft.com/office/officeart/2008/layout/LinedLis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4601E5D-3D93-4226-A6DC-B50A966A4276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Задачи «Клубного часа» </a:t>
          </a:r>
          <a:endParaRPr lang="ru-RU" dirty="0"/>
        </a:p>
      </dgm:t>
    </dgm:pt>
    <dgm:pt modelId="{46BC988E-C9A3-4FDF-8C67-2B2816220783}" type="parTrans" cxnId="{65D9740A-2093-4425-B0EE-B61DA8D676AE}">
      <dgm:prSet/>
      <dgm:spPr/>
      <dgm:t>
        <a:bodyPr/>
        <a:lstStyle/>
        <a:p>
          <a:endParaRPr lang="ru-RU"/>
        </a:p>
      </dgm:t>
    </dgm:pt>
    <dgm:pt modelId="{E148ED72-1C39-40AD-812A-19462B1D60D4}" type="sibTrans" cxnId="{65D9740A-2093-4425-B0EE-B61DA8D676AE}">
      <dgm:prSet/>
      <dgm:spPr/>
      <dgm:t>
        <a:bodyPr/>
        <a:lstStyle/>
        <a:p>
          <a:endParaRPr lang="ru-RU"/>
        </a:p>
      </dgm:t>
    </dgm:pt>
    <dgm:pt modelId="{552BB035-2FC5-47D7-959E-A2E61CA16AF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	воспитывать у детей самостоятельность и ответственность за свои поступки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81981-CA53-4B9F-86B5-73DA4A8ECA72}" type="parTrans" cxnId="{D60574FD-CEAB-4B7D-9207-8FB2B235E96B}">
      <dgm:prSet/>
      <dgm:spPr/>
      <dgm:t>
        <a:bodyPr/>
        <a:lstStyle/>
        <a:p>
          <a:endParaRPr lang="ru-RU"/>
        </a:p>
      </dgm:t>
    </dgm:pt>
    <dgm:pt modelId="{D31FCBB4-5026-47A5-87E3-3FC4546B4BFA}" type="sibTrans" cxnId="{D60574FD-CEAB-4B7D-9207-8FB2B235E96B}">
      <dgm:prSet/>
      <dgm:spPr/>
      <dgm:t>
        <a:bodyPr/>
        <a:lstStyle/>
        <a:p>
          <a:endParaRPr lang="ru-RU"/>
        </a:p>
      </dgm:t>
    </dgm:pt>
    <dgm:pt modelId="{A54DB191-F000-40B7-B070-3670179C508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	обучать ориентировке в пространстве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DAEDE-FC0A-4543-AF5F-AFC4BCAA8FEA}" type="parTrans" cxnId="{40DA0A51-902A-440E-B2E6-B4A57EE35CA4}">
      <dgm:prSet/>
      <dgm:spPr/>
      <dgm:t>
        <a:bodyPr/>
        <a:lstStyle/>
        <a:p>
          <a:endParaRPr lang="ru-RU"/>
        </a:p>
      </dgm:t>
    </dgm:pt>
    <dgm:pt modelId="{EADCEE22-82A3-41FF-8DB5-E33D0B04876B}" type="sibTrans" cxnId="{40DA0A51-902A-440E-B2E6-B4A57EE35CA4}">
      <dgm:prSet/>
      <dgm:spPr/>
      <dgm:t>
        <a:bodyPr/>
        <a:lstStyle/>
        <a:p>
          <a:endParaRPr lang="ru-RU"/>
        </a:p>
      </dgm:t>
    </dgm:pt>
    <dgm:pt modelId="{4DC0EEAE-21FE-4385-A314-0BD2DB7E80C1}">
      <dgm:prSet phldrT="[Текст]" custT="1"/>
      <dgm:spPr/>
      <dgm:t>
        <a:bodyPr/>
        <a:lstStyle/>
        <a:p>
          <a:r>
            <a:rPr lang="ru-RU" sz="1700" dirty="0" smtClean="0"/>
            <a:t>9.	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приобретать собственный жизненный опыт (смысловые образования), переживания, необходимые для самоопределения и саморегуляции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61838-BF0F-43C3-B944-10F280764E54}" type="parTrans" cxnId="{A1939E37-919A-4F5E-BACB-89D68C66631C}">
      <dgm:prSet/>
      <dgm:spPr/>
      <dgm:t>
        <a:bodyPr/>
        <a:lstStyle/>
        <a:p>
          <a:endParaRPr lang="ru-RU"/>
        </a:p>
      </dgm:t>
    </dgm:pt>
    <dgm:pt modelId="{55B8E096-5F7F-4997-BD04-D40186D1674B}" type="sibTrans" cxnId="{A1939E37-919A-4F5E-BACB-89D68C66631C}">
      <dgm:prSet/>
      <dgm:spPr/>
      <dgm:t>
        <a:bodyPr/>
        <a:lstStyle/>
        <a:p>
          <a:endParaRPr lang="ru-RU"/>
        </a:p>
      </dgm:t>
    </dgm:pt>
    <dgm:pt modelId="{CB97B0DC-62D9-45B0-9CF6-56B27861C532}">
      <dgm:prSet phldrT="[Текст]" custT="1"/>
      <dgm:spPr/>
      <dgm:t>
        <a:bodyPr/>
        <a:lstStyle/>
        <a:p>
          <a:r>
            <a:rPr lang="ru-RU" sz="1700" dirty="0" smtClean="0"/>
            <a:t>8.	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поощрять попытки ребенка осознано делиться с педагогом и другими детьми разнообразным впечатлениям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D3000-275A-48E4-BDED-626575919A8C}" type="parTrans" cxnId="{3B27A72B-451C-43AB-B095-CCF2055F30B2}">
      <dgm:prSet/>
      <dgm:spPr/>
      <dgm:t>
        <a:bodyPr/>
        <a:lstStyle/>
        <a:p>
          <a:endParaRPr lang="ru-RU"/>
        </a:p>
      </dgm:t>
    </dgm:pt>
    <dgm:pt modelId="{FB6455C0-7044-4C1E-A602-02B92611CD69}" type="sibTrans" cxnId="{3B27A72B-451C-43AB-B095-CCF2055F30B2}">
      <dgm:prSet/>
      <dgm:spPr/>
      <dgm:t>
        <a:bodyPr/>
        <a:lstStyle/>
        <a:p>
          <a:endParaRPr lang="ru-RU"/>
        </a:p>
      </dgm:t>
    </dgm:pt>
    <dgm:pt modelId="{D4834609-21E6-445D-8D23-8DF76280F96F}">
      <dgm:prSet phldrT="[Текст]" custT="1"/>
      <dgm:spPr/>
      <dgm:t>
        <a:bodyPr/>
        <a:lstStyle/>
        <a:p>
          <a:r>
            <a:rPr lang="ru-RU" sz="1700" dirty="0" smtClean="0"/>
            <a:t>3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	воспитывать дружеские отношения между детьми различного возраста, уважительное отношение к окружающим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8B34E-673C-49B9-A5F5-ECB21DBE30DF}" type="parTrans" cxnId="{BFCE53BD-8F8E-416A-922A-6BC5CE187917}">
      <dgm:prSet/>
      <dgm:spPr/>
      <dgm:t>
        <a:bodyPr/>
        <a:lstStyle/>
        <a:p>
          <a:endParaRPr lang="ru-RU"/>
        </a:p>
      </dgm:t>
    </dgm:pt>
    <dgm:pt modelId="{BF5ADF61-0082-4B09-BDA0-1E2597585246}" type="sibTrans" cxnId="{BFCE53BD-8F8E-416A-922A-6BC5CE187917}">
      <dgm:prSet/>
      <dgm:spPr/>
      <dgm:t>
        <a:bodyPr/>
        <a:lstStyle/>
        <a:p>
          <a:endParaRPr lang="ru-RU"/>
        </a:p>
      </dgm:t>
    </dgm:pt>
    <dgm:pt modelId="{A880C05E-DF12-41D9-BBEC-0B1151009800}">
      <dgm:prSet phldrT="[Текст]" custT="1"/>
      <dgm:spPr/>
      <dgm:t>
        <a:bodyPr/>
        <a:lstStyle/>
        <a:p>
          <a:r>
            <a:rPr lang="ru-RU" sz="1700" dirty="0" smtClean="0"/>
            <a:t>4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	развивать умение планировать свои действия и оценивать их результаты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230C1-4359-44C6-AEAC-0D9D4D53D287}" type="parTrans" cxnId="{6DBFB2D9-B11D-4FB7-A9CB-3BAABD611A85}">
      <dgm:prSet/>
      <dgm:spPr/>
      <dgm:t>
        <a:bodyPr/>
        <a:lstStyle/>
        <a:p>
          <a:endParaRPr lang="ru-RU"/>
        </a:p>
      </dgm:t>
    </dgm:pt>
    <dgm:pt modelId="{7AB10727-B0A6-460F-8403-8C97C4575E66}" type="sibTrans" cxnId="{6DBFB2D9-B11D-4FB7-A9CB-3BAABD611A85}">
      <dgm:prSet/>
      <dgm:spPr/>
      <dgm:t>
        <a:bodyPr/>
        <a:lstStyle/>
        <a:p>
          <a:endParaRPr lang="ru-RU"/>
        </a:p>
      </dgm:t>
    </dgm:pt>
    <dgm:pt modelId="{27795D18-5289-4C33-9233-3CD8384AD82C}">
      <dgm:prSet phldrT="[Текст]" custT="1"/>
      <dgm:spPr/>
      <dgm:t>
        <a:bodyPr/>
        <a:lstStyle/>
        <a:p>
          <a:r>
            <a:rPr lang="ru-RU" sz="1700" dirty="0" smtClean="0"/>
            <a:t>7.	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обучать детей приёмам решения спорных вопросов и улаживания конфликтов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2541F-02DE-4E55-966E-31F1FA4C47D0}" type="parTrans" cxnId="{A50F13C2-D70E-4283-AA7F-F3A987836DAA}">
      <dgm:prSet/>
      <dgm:spPr/>
      <dgm:t>
        <a:bodyPr/>
        <a:lstStyle/>
        <a:p>
          <a:endParaRPr lang="ru-RU"/>
        </a:p>
      </dgm:t>
    </dgm:pt>
    <dgm:pt modelId="{B7DE975B-08D4-4F65-B4FE-80EAC58BD133}" type="sibTrans" cxnId="{A50F13C2-D70E-4283-AA7F-F3A987836DAA}">
      <dgm:prSet/>
      <dgm:spPr/>
      <dgm:t>
        <a:bodyPr/>
        <a:lstStyle/>
        <a:p>
          <a:endParaRPr lang="ru-RU"/>
        </a:p>
      </dgm:t>
    </dgm:pt>
    <dgm:pt modelId="{2167AAC3-B3BA-47C1-BBA2-2F6145EDFA24}">
      <dgm:prSet phldrT="[Текст]" custT="1"/>
      <dgm:spPr/>
      <dgm:t>
        <a:bodyPr/>
        <a:lstStyle/>
        <a:p>
          <a:r>
            <a:rPr lang="ru-RU" sz="1700" dirty="0" smtClean="0"/>
            <a:t>5.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закреплять умения детей вежливо выражать свою просьбу, благодарить за оказанную услугу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CFF51-08A0-4424-B63B-5AFF9004B48E}" type="parTrans" cxnId="{D7F90715-3F7B-4140-ABA2-51A1E77C8BDC}">
      <dgm:prSet/>
      <dgm:spPr/>
      <dgm:t>
        <a:bodyPr/>
        <a:lstStyle/>
        <a:p>
          <a:endParaRPr lang="ru-RU"/>
        </a:p>
      </dgm:t>
    </dgm:pt>
    <dgm:pt modelId="{EB31B9F8-9669-42E5-8AE5-11290FCDAB70}" type="sibTrans" cxnId="{D7F90715-3F7B-4140-ABA2-51A1E77C8BDC}">
      <dgm:prSet/>
      <dgm:spPr/>
      <dgm:t>
        <a:bodyPr/>
        <a:lstStyle/>
        <a:p>
          <a:endParaRPr lang="ru-RU"/>
        </a:p>
      </dgm:t>
    </dgm:pt>
    <dgm:pt modelId="{22ACDF08-D287-4CBF-93D4-77853D7E3A8E}">
      <dgm:prSet phldrT="[Текст]" custT="1"/>
      <dgm:spPr/>
      <dgm:t>
        <a:bodyPr/>
        <a:lstStyle/>
        <a:p>
          <a:r>
            <a:rPr lang="ru-RU" sz="1700" dirty="0" smtClean="0"/>
            <a:t>6.	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стремление детей выражать свое отношение к окружающему, самостоятельно находить для этого различные речевые средства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BB916-4507-40A8-87B7-0F4862211B1F}" type="parTrans" cxnId="{0DFC973F-6E73-4102-A2EF-94632D36C8FF}">
      <dgm:prSet/>
      <dgm:spPr/>
      <dgm:t>
        <a:bodyPr/>
        <a:lstStyle/>
        <a:p>
          <a:endParaRPr lang="ru-RU"/>
        </a:p>
      </dgm:t>
    </dgm:pt>
    <dgm:pt modelId="{F92B285B-8411-4B41-98CF-1CA1CE07639D}" type="sibTrans" cxnId="{0DFC973F-6E73-4102-A2EF-94632D36C8FF}">
      <dgm:prSet/>
      <dgm:spPr/>
      <dgm:t>
        <a:bodyPr/>
        <a:lstStyle/>
        <a:p>
          <a:endParaRPr lang="ru-RU"/>
        </a:p>
      </dgm:t>
    </dgm:pt>
    <dgm:pt modelId="{5E95F697-4D73-4F65-9BE6-C582B731B2B0}" type="pres">
      <dgm:prSet presAssocID="{AC1F2396-D116-4BE5-863A-4B7E63A2B61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62FB3B-F501-472A-B4DD-02A8879B493E}" type="pres">
      <dgm:prSet presAssocID="{24601E5D-3D93-4226-A6DC-B50A966A4276}" presName="thickLine" presStyleLbl="alignNode1" presStyleIdx="0" presStyleCnt="1"/>
      <dgm:spPr/>
    </dgm:pt>
    <dgm:pt modelId="{128A0F0A-D550-4B4C-A3E1-1AC649687550}" type="pres">
      <dgm:prSet presAssocID="{24601E5D-3D93-4226-A6DC-B50A966A4276}" presName="horz1" presStyleCnt="0"/>
      <dgm:spPr/>
    </dgm:pt>
    <dgm:pt modelId="{6FB43AF9-F170-4513-8780-4D1612D84A2F}" type="pres">
      <dgm:prSet presAssocID="{24601E5D-3D93-4226-A6DC-B50A966A4276}" presName="tx1" presStyleLbl="revTx" presStyleIdx="0" presStyleCnt="10"/>
      <dgm:spPr/>
      <dgm:t>
        <a:bodyPr/>
        <a:lstStyle/>
        <a:p>
          <a:endParaRPr lang="ru-RU"/>
        </a:p>
      </dgm:t>
    </dgm:pt>
    <dgm:pt modelId="{90125D54-B3A3-400E-9D59-367E80B9C496}" type="pres">
      <dgm:prSet presAssocID="{24601E5D-3D93-4226-A6DC-B50A966A4276}" presName="vert1" presStyleCnt="0"/>
      <dgm:spPr/>
    </dgm:pt>
    <dgm:pt modelId="{E0FF63A0-3B7D-49FE-AEB2-902CBFDA7AA0}" type="pres">
      <dgm:prSet presAssocID="{552BB035-2FC5-47D7-959E-A2E61CA16AF5}" presName="vertSpace2a" presStyleCnt="0"/>
      <dgm:spPr/>
    </dgm:pt>
    <dgm:pt modelId="{A16EDAF3-FE77-4E53-80E9-EBE52CAF5DDF}" type="pres">
      <dgm:prSet presAssocID="{552BB035-2FC5-47D7-959E-A2E61CA16AF5}" presName="horz2" presStyleCnt="0"/>
      <dgm:spPr/>
    </dgm:pt>
    <dgm:pt modelId="{5296A83B-9AE7-4232-95DC-9A2BC6EAAC9C}" type="pres">
      <dgm:prSet presAssocID="{552BB035-2FC5-47D7-959E-A2E61CA16AF5}" presName="horzSpace2" presStyleCnt="0"/>
      <dgm:spPr/>
    </dgm:pt>
    <dgm:pt modelId="{DAB4E474-3533-4846-9965-865011A8D9A4}" type="pres">
      <dgm:prSet presAssocID="{552BB035-2FC5-47D7-959E-A2E61CA16AF5}" presName="tx2" presStyleLbl="revTx" presStyleIdx="1" presStyleCnt="10"/>
      <dgm:spPr/>
      <dgm:t>
        <a:bodyPr/>
        <a:lstStyle/>
        <a:p>
          <a:endParaRPr lang="ru-RU"/>
        </a:p>
      </dgm:t>
    </dgm:pt>
    <dgm:pt modelId="{3D4F32D1-29CF-4AEC-821C-FAB33E4DFA9E}" type="pres">
      <dgm:prSet presAssocID="{552BB035-2FC5-47D7-959E-A2E61CA16AF5}" presName="vert2" presStyleCnt="0"/>
      <dgm:spPr/>
    </dgm:pt>
    <dgm:pt modelId="{94C02978-F98F-4554-AFE7-819D1526111D}" type="pres">
      <dgm:prSet presAssocID="{552BB035-2FC5-47D7-959E-A2E61CA16AF5}" presName="thinLine2b" presStyleLbl="callout" presStyleIdx="0" presStyleCnt="9"/>
      <dgm:spPr/>
    </dgm:pt>
    <dgm:pt modelId="{DFAF928F-3B9B-4196-AE2F-EBE3C750620C}" type="pres">
      <dgm:prSet presAssocID="{552BB035-2FC5-47D7-959E-A2E61CA16AF5}" presName="vertSpace2b" presStyleCnt="0"/>
      <dgm:spPr/>
    </dgm:pt>
    <dgm:pt modelId="{00F2BC1C-77A2-4A6B-A781-1D37E5A5907A}" type="pres">
      <dgm:prSet presAssocID="{A54DB191-F000-40B7-B070-3670179C5088}" presName="horz2" presStyleCnt="0"/>
      <dgm:spPr/>
    </dgm:pt>
    <dgm:pt modelId="{8F5BAD08-201C-49EE-805B-85081C8B6CF6}" type="pres">
      <dgm:prSet presAssocID="{A54DB191-F000-40B7-B070-3670179C5088}" presName="horzSpace2" presStyleCnt="0"/>
      <dgm:spPr/>
    </dgm:pt>
    <dgm:pt modelId="{2975EBEE-033F-4CA1-9AAA-48DDDD5CE24A}" type="pres">
      <dgm:prSet presAssocID="{A54DB191-F000-40B7-B070-3670179C5088}" presName="tx2" presStyleLbl="revTx" presStyleIdx="2" presStyleCnt="10"/>
      <dgm:spPr/>
      <dgm:t>
        <a:bodyPr/>
        <a:lstStyle/>
        <a:p>
          <a:endParaRPr lang="ru-RU"/>
        </a:p>
      </dgm:t>
    </dgm:pt>
    <dgm:pt modelId="{3787EBA6-F1C3-4A9E-8D98-2FBF636E1BDB}" type="pres">
      <dgm:prSet presAssocID="{A54DB191-F000-40B7-B070-3670179C5088}" presName="vert2" presStyleCnt="0"/>
      <dgm:spPr/>
    </dgm:pt>
    <dgm:pt modelId="{DBABEB9D-F243-49E5-94CB-59A16C83D8EE}" type="pres">
      <dgm:prSet presAssocID="{A54DB191-F000-40B7-B070-3670179C5088}" presName="thinLine2b" presStyleLbl="callout" presStyleIdx="1" presStyleCnt="9"/>
      <dgm:spPr/>
    </dgm:pt>
    <dgm:pt modelId="{2B01FCC9-E2E6-4535-AE52-10C6309ECE73}" type="pres">
      <dgm:prSet presAssocID="{A54DB191-F000-40B7-B070-3670179C5088}" presName="vertSpace2b" presStyleCnt="0"/>
      <dgm:spPr/>
    </dgm:pt>
    <dgm:pt modelId="{A1003E76-C7F1-4DEF-81F8-3B942DF0CE4A}" type="pres">
      <dgm:prSet presAssocID="{D4834609-21E6-445D-8D23-8DF76280F96F}" presName="horz2" presStyleCnt="0"/>
      <dgm:spPr/>
    </dgm:pt>
    <dgm:pt modelId="{36926036-C563-4D5B-AD0C-8E58DDBD9F99}" type="pres">
      <dgm:prSet presAssocID="{D4834609-21E6-445D-8D23-8DF76280F96F}" presName="horzSpace2" presStyleCnt="0"/>
      <dgm:spPr/>
    </dgm:pt>
    <dgm:pt modelId="{22CCC332-A849-456B-8E3E-266D6853C35C}" type="pres">
      <dgm:prSet presAssocID="{D4834609-21E6-445D-8D23-8DF76280F96F}" presName="tx2" presStyleLbl="revTx" presStyleIdx="3" presStyleCnt="10"/>
      <dgm:spPr/>
      <dgm:t>
        <a:bodyPr/>
        <a:lstStyle/>
        <a:p>
          <a:endParaRPr lang="ru-RU"/>
        </a:p>
      </dgm:t>
    </dgm:pt>
    <dgm:pt modelId="{DD589136-F3F8-4E32-A7CF-7BE53D71A942}" type="pres">
      <dgm:prSet presAssocID="{D4834609-21E6-445D-8D23-8DF76280F96F}" presName="vert2" presStyleCnt="0"/>
      <dgm:spPr/>
    </dgm:pt>
    <dgm:pt modelId="{0471E311-7479-446C-8A3F-224DF6E271E8}" type="pres">
      <dgm:prSet presAssocID="{D4834609-21E6-445D-8D23-8DF76280F96F}" presName="thinLine2b" presStyleLbl="callout" presStyleIdx="2" presStyleCnt="9"/>
      <dgm:spPr/>
    </dgm:pt>
    <dgm:pt modelId="{8468AE9D-5E77-4410-88CD-ED662D5D5A86}" type="pres">
      <dgm:prSet presAssocID="{D4834609-21E6-445D-8D23-8DF76280F96F}" presName="vertSpace2b" presStyleCnt="0"/>
      <dgm:spPr/>
    </dgm:pt>
    <dgm:pt modelId="{33C80628-792D-4109-AC88-462413E24FA6}" type="pres">
      <dgm:prSet presAssocID="{A880C05E-DF12-41D9-BBEC-0B1151009800}" presName="horz2" presStyleCnt="0"/>
      <dgm:spPr/>
    </dgm:pt>
    <dgm:pt modelId="{A98B4962-8341-449B-88AD-BABC1C493597}" type="pres">
      <dgm:prSet presAssocID="{A880C05E-DF12-41D9-BBEC-0B1151009800}" presName="horzSpace2" presStyleCnt="0"/>
      <dgm:spPr/>
    </dgm:pt>
    <dgm:pt modelId="{977E242D-D8FF-45CB-8405-C7533DA552E1}" type="pres">
      <dgm:prSet presAssocID="{A880C05E-DF12-41D9-BBEC-0B1151009800}" presName="tx2" presStyleLbl="revTx" presStyleIdx="4" presStyleCnt="10"/>
      <dgm:spPr/>
      <dgm:t>
        <a:bodyPr/>
        <a:lstStyle/>
        <a:p>
          <a:endParaRPr lang="ru-RU"/>
        </a:p>
      </dgm:t>
    </dgm:pt>
    <dgm:pt modelId="{DA589975-8A68-4830-8730-FAB6F17AD925}" type="pres">
      <dgm:prSet presAssocID="{A880C05E-DF12-41D9-BBEC-0B1151009800}" presName="vert2" presStyleCnt="0"/>
      <dgm:spPr/>
    </dgm:pt>
    <dgm:pt modelId="{BE8674A6-2AAE-4FD6-AC85-FF5DD4CC63F6}" type="pres">
      <dgm:prSet presAssocID="{A880C05E-DF12-41D9-BBEC-0B1151009800}" presName="thinLine2b" presStyleLbl="callout" presStyleIdx="3" presStyleCnt="9"/>
      <dgm:spPr/>
    </dgm:pt>
    <dgm:pt modelId="{21D8A5B6-8B65-4C04-B939-E2C8B9CC7D00}" type="pres">
      <dgm:prSet presAssocID="{A880C05E-DF12-41D9-BBEC-0B1151009800}" presName="vertSpace2b" presStyleCnt="0"/>
      <dgm:spPr/>
    </dgm:pt>
    <dgm:pt modelId="{18018C13-44E6-49BC-87E1-17DDA7DCEFCB}" type="pres">
      <dgm:prSet presAssocID="{2167AAC3-B3BA-47C1-BBA2-2F6145EDFA24}" presName="horz2" presStyleCnt="0"/>
      <dgm:spPr/>
    </dgm:pt>
    <dgm:pt modelId="{95425C44-1039-410F-A92E-BD574F2B28F5}" type="pres">
      <dgm:prSet presAssocID="{2167AAC3-B3BA-47C1-BBA2-2F6145EDFA24}" presName="horzSpace2" presStyleCnt="0"/>
      <dgm:spPr/>
    </dgm:pt>
    <dgm:pt modelId="{14EEF44D-ACFC-4CA4-A2BC-637B3C98E6C0}" type="pres">
      <dgm:prSet presAssocID="{2167AAC3-B3BA-47C1-BBA2-2F6145EDFA24}" presName="tx2" presStyleLbl="revTx" presStyleIdx="5" presStyleCnt="10"/>
      <dgm:spPr/>
      <dgm:t>
        <a:bodyPr/>
        <a:lstStyle/>
        <a:p>
          <a:endParaRPr lang="ru-RU"/>
        </a:p>
      </dgm:t>
    </dgm:pt>
    <dgm:pt modelId="{72F8E4A7-0A41-4BBC-8157-898E5AA279F7}" type="pres">
      <dgm:prSet presAssocID="{2167AAC3-B3BA-47C1-BBA2-2F6145EDFA24}" presName="vert2" presStyleCnt="0"/>
      <dgm:spPr/>
    </dgm:pt>
    <dgm:pt modelId="{C85EA17E-6C65-4F78-9DA6-606E66FC58ED}" type="pres">
      <dgm:prSet presAssocID="{2167AAC3-B3BA-47C1-BBA2-2F6145EDFA24}" presName="thinLine2b" presStyleLbl="callout" presStyleIdx="4" presStyleCnt="9"/>
      <dgm:spPr/>
    </dgm:pt>
    <dgm:pt modelId="{E1201576-F3D3-468B-83BF-F8083AB5D174}" type="pres">
      <dgm:prSet presAssocID="{2167AAC3-B3BA-47C1-BBA2-2F6145EDFA24}" presName="vertSpace2b" presStyleCnt="0"/>
      <dgm:spPr/>
    </dgm:pt>
    <dgm:pt modelId="{9E4CD2B1-F381-4BB6-BCD5-7040FC283BCB}" type="pres">
      <dgm:prSet presAssocID="{22ACDF08-D287-4CBF-93D4-77853D7E3A8E}" presName="horz2" presStyleCnt="0"/>
      <dgm:spPr/>
    </dgm:pt>
    <dgm:pt modelId="{AD454396-F3AA-41D5-B35A-35D390106F70}" type="pres">
      <dgm:prSet presAssocID="{22ACDF08-D287-4CBF-93D4-77853D7E3A8E}" presName="horzSpace2" presStyleCnt="0"/>
      <dgm:spPr/>
    </dgm:pt>
    <dgm:pt modelId="{2F6E3F00-C7C6-45B7-9A47-62708553937E}" type="pres">
      <dgm:prSet presAssocID="{22ACDF08-D287-4CBF-93D4-77853D7E3A8E}" presName="tx2" presStyleLbl="revTx" presStyleIdx="6" presStyleCnt="10"/>
      <dgm:spPr/>
      <dgm:t>
        <a:bodyPr/>
        <a:lstStyle/>
        <a:p>
          <a:endParaRPr lang="ru-RU"/>
        </a:p>
      </dgm:t>
    </dgm:pt>
    <dgm:pt modelId="{A7F93E23-51DD-47F2-80CE-9B0305D4AA8B}" type="pres">
      <dgm:prSet presAssocID="{22ACDF08-D287-4CBF-93D4-77853D7E3A8E}" presName="vert2" presStyleCnt="0"/>
      <dgm:spPr/>
    </dgm:pt>
    <dgm:pt modelId="{89ED4952-1B2F-4768-872F-2CD406DD8241}" type="pres">
      <dgm:prSet presAssocID="{22ACDF08-D287-4CBF-93D4-77853D7E3A8E}" presName="thinLine2b" presStyleLbl="callout" presStyleIdx="5" presStyleCnt="9"/>
      <dgm:spPr/>
    </dgm:pt>
    <dgm:pt modelId="{51C92C5C-5D9A-4C75-B31C-9D0051758CFA}" type="pres">
      <dgm:prSet presAssocID="{22ACDF08-D287-4CBF-93D4-77853D7E3A8E}" presName="vertSpace2b" presStyleCnt="0"/>
      <dgm:spPr/>
    </dgm:pt>
    <dgm:pt modelId="{2C07CBD1-94A9-4194-8AA5-BD684C1CE577}" type="pres">
      <dgm:prSet presAssocID="{27795D18-5289-4C33-9233-3CD8384AD82C}" presName="horz2" presStyleCnt="0"/>
      <dgm:spPr/>
    </dgm:pt>
    <dgm:pt modelId="{CB2B9185-E1C2-40E1-99A5-CE5794AE66D7}" type="pres">
      <dgm:prSet presAssocID="{27795D18-5289-4C33-9233-3CD8384AD82C}" presName="horzSpace2" presStyleCnt="0"/>
      <dgm:spPr/>
    </dgm:pt>
    <dgm:pt modelId="{587AF312-0B95-4EEA-BC17-AD3859448CB2}" type="pres">
      <dgm:prSet presAssocID="{27795D18-5289-4C33-9233-3CD8384AD82C}" presName="tx2" presStyleLbl="revTx" presStyleIdx="7" presStyleCnt="10"/>
      <dgm:spPr/>
      <dgm:t>
        <a:bodyPr/>
        <a:lstStyle/>
        <a:p>
          <a:endParaRPr lang="ru-RU"/>
        </a:p>
      </dgm:t>
    </dgm:pt>
    <dgm:pt modelId="{D6E8761C-5774-4C13-9674-F4B45C0AD8DF}" type="pres">
      <dgm:prSet presAssocID="{27795D18-5289-4C33-9233-3CD8384AD82C}" presName="vert2" presStyleCnt="0"/>
      <dgm:spPr/>
    </dgm:pt>
    <dgm:pt modelId="{9F18F646-6ED6-454B-B1A2-F5B939142850}" type="pres">
      <dgm:prSet presAssocID="{27795D18-5289-4C33-9233-3CD8384AD82C}" presName="thinLine2b" presStyleLbl="callout" presStyleIdx="6" presStyleCnt="9"/>
      <dgm:spPr/>
    </dgm:pt>
    <dgm:pt modelId="{2595DF01-8078-49A5-AE01-E0A483F45DEA}" type="pres">
      <dgm:prSet presAssocID="{27795D18-5289-4C33-9233-3CD8384AD82C}" presName="vertSpace2b" presStyleCnt="0"/>
      <dgm:spPr/>
    </dgm:pt>
    <dgm:pt modelId="{556630D8-7F5D-4890-8E3C-51B41C063D99}" type="pres">
      <dgm:prSet presAssocID="{CB97B0DC-62D9-45B0-9CF6-56B27861C532}" presName="horz2" presStyleCnt="0"/>
      <dgm:spPr/>
    </dgm:pt>
    <dgm:pt modelId="{E0BB9448-50B9-4BBA-B39B-105B0D2C84DE}" type="pres">
      <dgm:prSet presAssocID="{CB97B0DC-62D9-45B0-9CF6-56B27861C532}" presName="horzSpace2" presStyleCnt="0"/>
      <dgm:spPr/>
    </dgm:pt>
    <dgm:pt modelId="{5D742908-B268-4A2B-B640-D4FE9AA72041}" type="pres">
      <dgm:prSet presAssocID="{CB97B0DC-62D9-45B0-9CF6-56B27861C532}" presName="tx2" presStyleLbl="revTx" presStyleIdx="8" presStyleCnt="10"/>
      <dgm:spPr/>
      <dgm:t>
        <a:bodyPr/>
        <a:lstStyle/>
        <a:p>
          <a:endParaRPr lang="ru-RU"/>
        </a:p>
      </dgm:t>
    </dgm:pt>
    <dgm:pt modelId="{B04E4973-1D59-4AE4-B210-5EF58D03948F}" type="pres">
      <dgm:prSet presAssocID="{CB97B0DC-62D9-45B0-9CF6-56B27861C532}" presName="vert2" presStyleCnt="0"/>
      <dgm:spPr/>
    </dgm:pt>
    <dgm:pt modelId="{24B0D740-482E-4757-9C26-9764572676CC}" type="pres">
      <dgm:prSet presAssocID="{CB97B0DC-62D9-45B0-9CF6-56B27861C532}" presName="thinLine2b" presStyleLbl="callout" presStyleIdx="7" presStyleCnt="9"/>
      <dgm:spPr/>
    </dgm:pt>
    <dgm:pt modelId="{72D49496-D7CE-4B77-B17F-3C0CB31D01E8}" type="pres">
      <dgm:prSet presAssocID="{CB97B0DC-62D9-45B0-9CF6-56B27861C532}" presName="vertSpace2b" presStyleCnt="0"/>
      <dgm:spPr/>
    </dgm:pt>
    <dgm:pt modelId="{4B9B3FC4-0B7F-4AFB-8CE1-21A4BA613460}" type="pres">
      <dgm:prSet presAssocID="{4DC0EEAE-21FE-4385-A314-0BD2DB7E80C1}" presName="horz2" presStyleCnt="0"/>
      <dgm:spPr/>
    </dgm:pt>
    <dgm:pt modelId="{9505C3AD-DE78-40EC-AE24-88D3541C1798}" type="pres">
      <dgm:prSet presAssocID="{4DC0EEAE-21FE-4385-A314-0BD2DB7E80C1}" presName="horzSpace2" presStyleCnt="0"/>
      <dgm:spPr/>
    </dgm:pt>
    <dgm:pt modelId="{E9F1A5FC-3C87-44C5-AF31-A6446E5EA7C4}" type="pres">
      <dgm:prSet presAssocID="{4DC0EEAE-21FE-4385-A314-0BD2DB7E80C1}" presName="tx2" presStyleLbl="revTx" presStyleIdx="9" presStyleCnt="10"/>
      <dgm:spPr/>
      <dgm:t>
        <a:bodyPr/>
        <a:lstStyle/>
        <a:p>
          <a:endParaRPr lang="ru-RU"/>
        </a:p>
      </dgm:t>
    </dgm:pt>
    <dgm:pt modelId="{788A2ECA-5DD8-49DD-8E25-385AF64820DA}" type="pres">
      <dgm:prSet presAssocID="{4DC0EEAE-21FE-4385-A314-0BD2DB7E80C1}" presName="vert2" presStyleCnt="0"/>
      <dgm:spPr/>
    </dgm:pt>
    <dgm:pt modelId="{4FCC3608-40E9-43CD-9DA1-FA8E44E5A29A}" type="pres">
      <dgm:prSet presAssocID="{4DC0EEAE-21FE-4385-A314-0BD2DB7E80C1}" presName="thinLine2b" presStyleLbl="callout" presStyleIdx="8" presStyleCnt="9"/>
      <dgm:spPr/>
    </dgm:pt>
    <dgm:pt modelId="{A4D4A307-2386-42D7-88B8-AF97878C472F}" type="pres">
      <dgm:prSet presAssocID="{4DC0EEAE-21FE-4385-A314-0BD2DB7E80C1}" presName="vertSpace2b" presStyleCnt="0"/>
      <dgm:spPr/>
    </dgm:pt>
  </dgm:ptLst>
  <dgm:cxnLst>
    <dgm:cxn modelId="{BFCE53BD-8F8E-416A-922A-6BC5CE187917}" srcId="{24601E5D-3D93-4226-A6DC-B50A966A4276}" destId="{D4834609-21E6-445D-8D23-8DF76280F96F}" srcOrd="2" destOrd="0" parTransId="{5F08B34E-673C-49B9-A5F5-ECB21DBE30DF}" sibTransId="{BF5ADF61-0082-4B09-BDA0-1E2597585246}"/>
    <dgm:cxn modelId="{BADC2E43-A7E9-4995-80F2-B2E88B9F21F7}" type="presOf" srcId="{24601E5D-3D93-4226-A6DC-B50A966A4276}" destId="{6FB43AF9-F170-4513-8780-4D1612D84A2F}" srcOrd="0" destOrd="0" presId="urn:microsoft.com/office/officeart/2008/layout/LinedList"/>
    <dgm:cxn modelId="{687A06BA-0597-49A9-A243-FF4DD1853551}" type="presOf" srcId="{22ACDF08-D287-4CBF-93D4-77853D7E3A8E}" destId="{2F6E3F00-C7C6-45B7-9A47-62708553937E}" srcOrd="0" destOrd="0" presId="urn:microsoft.com/office/officeart/2008/layout/LinedList"/>
    <dgm:cxn modelId="{D1A1589A-5F84-4533-A570-A8E74DB74D9C}" type="presOf" srcId="{27795D18-5289-4C33-9233-3CD8384AD82C}" destId="{587AF312-0B95-4EEA-BC17-AD3859448CB2}" srcOrd="0" destOrd="0" presId="urn:microsoft.com/office/officeart/2008/layout/LinedList"/>
    <dgm:cxn modelId="{3B27A72B-451C-43AB-B095-CCF2055F30B2}" srcId="{24601E5D-3D93-4226-A6DC-B50A966A4276}" destId="{CB97B0DC-62D9-45B0-9CF6-56B27861C532}" srcOrd="7" destOrd="0" parTransId="{83DD3000-275A-48E4-BDED-626575919A8C}" sibTransId="{FB6455C0-7044-4C1E-A602-02B92611CD69}"/>
    <dgm:cxn modelId="{A1939E37-919A-4F5E-BACB-89D68C66631C}" srcId="{24601E5D-3D93-4226-A6DC-B50A966A4276}" destId="{4DC0EEAE-21FE-4385-A314-0BD2DB7E80C1}" srcOrd="8" destOrd="0" parTransId="{7B561838-BF0F-43C3-B944-10F280764E54}" sibTransId="{55B8E096-5F7F-4997-BD04-D40186D1674B}"/>
    <dgm:cxn modelId="{47DC714C-3094-49D5-BB3B-8F1DB4B4DCC5}" type="presOf" srcId="{552BB035-2FC5-47D7-959E-A2E61CA16AF5}" destId="{DAB4E474-3533-4846-9965-865011A8D9A4}" srcOrd="0" destOrd="0" presId="urn:microsoft.com/office/officeart/2008/layout/LinedList"/>
    <dgm:cxn modelId="{D60574FD-CEAB-4B7D-9207-8FB2B235E96B}" srcId="{24601E5D-3D93-4226-A6DC-B50A966A4276}" destId="{552BB035-2FC5-47D7-959E-A2E61CA16AF5}" srcOrd="0" destOrd="0" parTransId="{3D581981-CA53-4B9F-86B5-73DA4A8ECA72}" sibTransId="{D31FCBB4-5026-47A5-87E3-3FC4546B4BFA}"/>
    <dgm:cxn modelId="{D7F90715-3F7B-4140-ABA2-51A1E77C8BDC}" srcId="{24601E5D-3D93-4226-A6DC-B50A966A4276}" destId="{2167AAC3-B3BA-47C1-BBA2-2F6145EDFA24}" srcOrd="4" destOrd="0" parTransId="{E42CFF51-08A0-4424-B63B-5AFF9004B48E}" sibTransId="{EB31B9F8-9669-42E5-8AE5-11290FCDAB70}"/>
    <dgm:cxn modelId="{A50F13C2-D70E-4283-AA7F-F3A987836DAA}" srcId="{24601E5D-3D93-4226-A6DC-B50A966A4276}" destId="{27795D18-5289-4C33-9233-3CD8384AD82C}" srcOrd="6" destOrd="0" parTransId="{2D62541F-02DE-4E55-966E-31F1FA4C47D0}" sibTransId="{B7DE975B-08D4-4F65-B4FE-80EAC58BD133}"/>
    <dgm:cxn modelId="{2A805545-C391-44E9-8519-23EACC5383A4}" type="presOf" srcId="{A880C05E-DF12-41D9-BBEC-0B1151009800}" destId="{977E242D-D8FF-45CB-8405-C7533DA552E1}" srcOrd="0" destOrd="0" presId="urn:microsoft.com/office/officeart/2008/layout/LinedList"/>
    <dgm:cxn modelId="{6DBFB2D9-B11D-4FB7-A9CB-3BAABD611A85}" srcId="{24601E5D-3D93-4226-A6DC-B50A966A4276}" destId="{A880C05E-DF12-41D9-BBEC-0B1151009800}" srcOrd="3" destOrd="0" parTransId="{BA6230C1-4359-44C6-AEAC-0D9D4D53D287}" sibTransId="{7AB10727-B0A6-460F-8403-8C97C4575E66}"/>
    <dgm:cxn modelId="{23649070-B059-4DCA-B6E5-397FF0F519FA}" type="presOf" srcId="{CB97B0DC-62D9-45B0-9CF6-56B27861C532}" destId="{5D742908-B268-4A2B-B640-D4FE9AA72041}" srcOrd="0" destOrd="0" presId="urn:microsoft.com/office/officeart/2008/layout/LinedList"/>
    <dgm:cxn modelId="{65D9740A-2093-4425-B0EE-B61DA8D676AE}" srcId="{AC1F2396-D116-4BE5-863A-4B7E63A2B617}" destId="{24601E5D-3D93-4226-A6DC-B50A966A4276}" srcOrd="0" destOrd="0" parTransId="{46BC988E-C9A3-4FDF-8C67-2B2816220783}" sibTransId="{E148ED72-1C39-40AD-812A-19462B1D60D4}"/>
    <dgm:cxn modelId="{300E39B6-7AD9-401C-ABC5-F539553FB22B}" type="presOf" srcId="{D4834609-21E6-445D-8D23-8DF76280F96F}" destId="{22CCC332-A849-456B-8E3E-266D6853C35C}" srcOrd="0" destOrd="0" presId="urn:microsoft.com/office/officeart/2008/layout/LinedList"/>
    <dgm:cxn modelId="{0DFC973F-6E73-4102-A2EF-94632D36C8FF}" srcId="{24601E5D-3D93-4226-A6DC-B50A966A4276}" destId="{22ACDF08-D287-4CBF-93D4-77853D7E3A8E}" srcOrd="5" destOrd="0" parTransId="{EB0BB916-4507-40A8-87B7-0F4862211B1F}" sibTransId="{F92B285B-8411-4B41-98CF-1CA1CE07639D}"/>
    <dgm:cxn modelId="{D9D2D267-C519-4BDF-B485-CCA4C26492DE}" type="presOf" srcId="{4DC0EEAE-21FE-4385-A314-0BD2DB7E80C1}" destId="{E9F1A5FC-3C87-44C5-AF31-A6446E5EA7C4}" srcOrd="0" destOrd="0" presId="urn:microsoft.com/office/officeart/2008/layout/LinedList"/>
    <dgm:cxn modelId="{9BB9A3DE-5AE0-4B0C-8BDF-571A11B0FE13}" type="presOf" srcId="{AC1F2396-D116-4BE5-863A-4B7E63A2B617}" destId="{5E95F697-4D73-4F65-9BE6-C582B731B2B0}" srcOrd="0" destOrd="0" presId="urn:microsoft.com/office/officeart/2008/layout/LinedList"/>
    <dgm:cxn modelId="{1E4067C5-240E-4C0A-B551-C6FEAC6109ED}" type="presOf" srcId="{A54DB191-F000-40B7-B070-3670179C5088}" destId="{2975EBEE-033F-4CA1-9AAA-48DDDD5CE24A}" srcOrd="0" destOrd="0" presId="urn:microsoft.com/office/officeart/2008/layout/LinedList"/>
    <dgm:cxn modelId="{AE37EBFD-C246-41E5-9F10-B9A6B229166D}" type="presOf" srcId="{2167AAC3-B3BA-47C1-BBA2-2F6145EDFA24}" destId="{14EEF44D-ACFC-4CA4-A2BC-637B3C98E6C0}" srcOrd="0" destOrd="0" presId="urn:microsoft.com/office/officeart/2008/layout/LinedList"/>
    <dgm:cxn modelId="{40DA0A51-902A-440E-B2E6-B4A57EE35CA4}" srcId="{24601E5D-3D93-4226-A6DC-B50A966A4276}" destId="{A54DB191-F000-40B7-B070-3670179C5088}" srcOrd="1" destOrd="0" parTransId="{3AEDAEDE-FC0A-4543-AF5F-AFC4BCAA8FEA}" sibTransId="{EADCEE22-82A3-41FF-8DB5-E33D0B04876B}"/>
    <dgm:cxn modelId="{687D24FD-D1DD-4725-B5E4-C43EED26D059}" type="presParOf" srcId="{5E95F697-4D73-4F65-9BE6-C582B731B2B0}" destId="{9962FB3B-F501-472A-B4DD-02A8879B493E}" srcOrd="0" destOrd="0" presId="urn:microsoft.com/office/officeart/2008/layout/LinedList"/>
    <dgm:cxn modelId="{30473EEA-33AE-439E-832B-6393E9342462}" type="presParOf" srcId="{5E95F697-4D73-4F65-9BE6-C582B731B2B0}" destId="{128A0F0A-D550-4B4C-A3E1-1AC649687550}" srcOrd="1" destOrd="0" presId="urn:microsoft.com/office/officeart/2008/layout/LinedList"/>
    <dgm:cxn modelId="{37260EFF-EA49-4A62-A592-5E8C2F3FE801}" type="presParOf" srcId="{128A0F0A-D550-4B4C-A3E1-1AC649687550}" destId="{6FB43AF9-F170-4513-8780-4D1612D84A2F}" srcOrd="0" destOrd="0" presId="urn:microsoft.com/office/officeart/2008/layout/LinedList"/>
    <dgm:cxn modelId="{7ECD8945-2E42-4722-A048-B557CA8AFFAB}" type="presParOf" srcId="{128A0F0A-D550-4B4C-A3E1-1AC649687550}" destId="{90125D54-B3A3-400E-9D59-367E80B9C496}" srcOrd="1" destOrd="0" presId="urn:microsoft.com/office/officeart/2008/layout/LinedList"/>
    <dgm:cxn modelId="{E37D3D67-7245-4239-8DF6-E9839245681A}" type="presParOf" srcId="{90125D54-B3A3-400E-9D59-367E80B9C496}" destId="{E0FF63A0-3B7D-49FE-AEB2-902CBFDA7AA0}" srcOrd="0" destOrd="0" presId="urn:microsoft.com/office/officeart/2008/layout/LinedList"/>
    <dgm:cxn modelId="{C0FAF618-9006-4099-8A74-B171B8079274}" type="presParOf" srcId="{90125D54-B3A3-400E-9D59-367E80B9C496}" destId="{A16EDAF3-FE77-4E53-80E9-EBE52CAF5DDF}" srcOrd="1" destOrd="0" presId="urn:microsoft.com/office/officeart/2008/layout/LinedList"/>
    <dgm:cxn modelId="{BB42898E-3DC6-4349-B1B3-F2596BCC1669}" type="presParOf" srcId="{A16EDAF3-FE77-4E53-80E9-EBE52CAF5DDF}" destId="{5296A83B-9AE7-4232-95DC-9A2BC6EAAC9C}" srcOrd="0" destOrd="0" presId="urn:microsoft.com/office/officeart/2008/layout/LinedList"/>
    <dgm:cxn modelId="{F4E6010A-2279-4D66-A26F-737BD1FD8544}" type="presParOf" srcId="{A16EDAF3-FE77-4E53-80E9-EBE52CAF5DDF}" destId="{DAB4E474-3533-4846-9965-865011A8D9A4}" srcOrd="1" destOrd="0" presId="urn:microsoft.com/office/officeart/2008/layout/LinedList"/>
    <dgm:cxn modelId="{F7C38DC4-ECD5-4039-8BB0-B57437F6318B}" type="presParOf" srcId="{A16EDAF3-FE77-4E53-80E9-EBE52CAF5DDF}" destId="{3D4F32D1-29CF-4AEC-821C-FAB33E4DFA9E}" srcOrd="2" destOrd="0" presId="urn:microsoft.com/office/officeart/2008/layout/LinedList"/>
    <dgm:cxn modelId="{446544DA-C987-4DA1-AAC5-6D139DB55AF7}" type="presParOf" srcId="{90125D54-B3A3-400E-9D59-367E80B9C496}" destId="{94C02978-F98F-4554-AFE7-819D1526111D}" srcOrd="2" destOrd="0" presId="urn:microsoft.com/office/officeart/2008/layout/LinedList"/>
    <dgm:cxn modelId="{5745E69F-FC81-405F-8968-94001F68F0E4}" type="presParOf" srcId="{90125D54-B3A3-400E-9D59-367E80B9C496}" destId="{DFAF928F-3B9B-4196-AE2F-EBE3C750620C}" srcOrd="3" destOrd="0" presId="urn:microsoft.com/office/officeart/2008/layout/LinedList"/>
    <dgm:cxn modelId="{2DEE0036-AA70-4197-8959-B7F83ADAA210}" type="presParOf" srcId="{90125D54-B3A3-400E-9D59-367E80B9C496}" destId="{00F2BC1C-77A2-4A6B-A781-1D37E5A5907A}" srcOrd="4" destOrd="0" presId="urn:microsoft.com/office/officeart/2008/layout/LinedList"/>
    <dgm:cxn modelId="{62196F96-1638-4361-AF46-2FB83455EA83}" type="presParOf" srcId="{00F2BC1C-77A2-4A6B-A781-1D37E5A5907A}" destId="{8F5BAD08-201C-49EE-805B-85081C8B6CF6}" srcOrd="0" destOrd="0" presId="urn:microsoft.com/office/officeart/2008/layout/LinedList"/>
    <dgm:cxn modelId="{FCC5311F-6301-498D-B0BC-EBEC906682C8}" type="presParOf" srcId="{00F2BC1C-77A2-4A6B-A781-1D37E5A5907A}" destId="{2975EBEE-033F-4CA1-9AAA-48DDDD5CE24A}" srcOrd="1" destOrd="0" presId="urn:microsoft.com/office/officeart/2008/layout/LinedList"/>
    <dgm:cxn modelId="{9426B9AC-F656-4489-B950-F007EC048825}" type="presParOf" srcId="{00F2BC1C-77A2-4A6B-A781-1D37E5A5907A}" destId="{3787EBA6-F1C3-4A9E-8D98-2FBF636E1BDB}" srcOrd="2" destOrd="0" presId="urn:microsoft.com/office/officeart/2008/layout/LinedList"/>
    <dgm:cxn modelId="{C69C5F94-B55A-44AE-BF81-0272C3BE2474}" type="presParOf" srcId="{90125D54-B3A3-400E-9D59-367E80B9C496}" destId="{DBABEB9D-F243-49E5-94CB-59A16C83D8EE}" srcOrd="5" destOrd="0" presId="urn:microsoft.com/office/officeart/2008/layout/LinedList"/>
    <dgm:cxn modelId="{4E095858-9710-4DCD-AAC5-336149F664A0}" type="presParOf" srcId="{90125D54-B3A3-400E-9D59-367E80B9C496}" destId="{2B01FCC9-E2E6-4535-AE52-10C6309ECE73}" srcOrd="6" destOrd="0" presId="urn:microsoft.com/office/officeart/2008/layout/LinedList"/>
    <dgm:cxn modelId="{B8FA2B7E-8E0A-4480-BD35-0CBBF6C7F0B3}" type="presParOf" srcId="{90125D54-B3A3-400E-9D59-367E80B9C496}" destId="{A1003E76-C7F1-4DEF-81F8-3B942DF0CE4A}" srcOrd="7" destOrd="0" presId="urn:microsoft.com/office/officeart/2008/layout/LinedList"/>
    <dgm:cxn modelId="{30A6A1B7-8118-4D54-AB1F-B498388B7BDA}" type="presParOf" srcId="{A1003E76-C7F1-4DEF-81F8-3B942DF0CE4A}" destId="{36926036-C563-4D5B-AD0C-8E58DDBD9F99}" srcOrd="0" destOrd="0" presId="urn:microsoft.com/office/officeart/2008/layout/LinedList"/>
    <dgm:cxn modelId="{6DF14352-419E-4C81-A449-C41C6049259A}" type="presParOf" srcId="{A1003E76-C7F1-4DEF-81F8-3B942DF0CE4A}" destId="{22CCC332-A849-456B-8E3E-266D6853C35C}" srcOrd="1" destOrd="0" presId="urn:microsoft.com/office/officeart/2008/layout/LinedList"/>
    <dgm:cxn modelId="{DC94B843-E4AE-4BCA-BD8A-FD90D6323A97}" type="presParOf" srcId="{A1003E76-C7F1-4DEF-81F8-3B942DF0CE4A}" destId="{DD589136-F3F8-4E32-A7CF-7BE53D71A942}" srcOrd="2" destOrd="0" presId="urn:microsoft.com/office/officeart/2008/layout/LinedList"/>
    <dgm:cxn modelId="{573FD4FF-24FE-49F5-9A93-E0ED4DD88E8D}" type="presParOf" srcId="{90125D54-B3A3-400E-9D59-367E80B9C496}" destId="{0471E311-7479-446C-8A3F-224DF6E271E8}" srcOrd="8" destOrd="0" presId="urn:microsoft.com/office/officeart/2008/layout/LinedList"/>
    <dgm:cxn modelId="{7C95C83F-74CF-4B19-B68F-8F77504A74D4}" type="presParOf" srcId="{90125D54-B3A3-400E-9D59-367E80B9C496}" destId="{8468AE9D-5E77-4410-88CD-ED662D5D5A86}" srcOrd="9" destOrd="0" presId="urn:microsoft.com/office/officeart/2008/layout/LinedList"/>
    <dgm:cxn modelId="{3CB7B302-679E-439F-8F94-FF3317B706B9}" type="presParOf" srcId="{90125D54-B3A3-400E-9D59-367E80B9C496}" destId="{33C80628-792D-4109-AC88-462413E24FA6}" srcOrd="10" destOrd="0" presId="urn:microsoft.com/office/officeart/2008/layout/LinedList"/>
    <dgm:cxn modelId="{F3325DDB-9449-4689-93F2-E800EDB3B785}" type="presParOf" srcId="{33C80628-792D-4109-AC88-462413E24FA6}" destId="{A98B4962-8341-449B-88AD-BABC1C493597}" srcOrd="0" destOrd="0" presId="urn:microsoft.com/office/officeart/2008/layout/LinedList"/>
    <dgm:cxn modelId="{D020678A-3C5B-490C-AFC1-D3A5E99C089A}" type="presParOf" srcId="{33C80628-792D-4109-AC88-462413E24FA6}" destId="{977E242D-D8FF-45CB-8405-C7533DA552E1}" srcOrd="1" destOrd="0" presId="urn:microsoft.com/office/officeart/2008/layout/LinedList"/>
    <dgm:cxn modelId="{E1F72396-E2F9-4E1E-A051-5079F196A891}" type="presParOf" srcId="{33C80628-792D-4109-AC88-462413E24FA6}" destId="{DA589975-8A68-4830-8730-FAB6F17AD925}" srcOrd="2" destOrd="0" presId="urn:microsoft.com/office/officeart/2008/layout/LinedList"/>
    <dgm:cxn modelId="{111506CF-A981-4E96-89BD-DD3C43957F0F}" type="presParOf" srcId="{90125D54-B3A3-400E-9D59-367E80B9C496}" destId="{BE8674A6-2AAE-4FD6-AC85-FF5DD4CC63F6}" srcOrd="11" destOrd="0" presId="urn:microsoft.com/office/officeart/2008/layout/LinedList"/>
    <dgm:cxn modelId="{2E92937E-897F-4BCE-9E1C-C98E8867DFEE}" type="presParOf" srcId="{90125D54-B3A3-400E-9D59-367E80B9C496}" destId="{21D8A5B6-8B65-4C04-B939-E2C8B9CC7D00}" srcOrd="12" destOrd="0" presId="urn:microsoft.com/office/officeart/2008/layout/LinedList"/>
    <dgm:cxn modelId="{BB42543B-94FD-4E21-A327-F04253E177C5}" type="presParOf" srcId="{90125D54-B3A3-400E-9D59-367E80B9C496}" destId="{18018C13-44E6-49BC-87E1-17DDA7DCEFCB}" srcOrd="13" destOrd="0" presId="urn:microsoft.com/office/officeart/2008/layout/LinedList"/>
    <dgm:cxn modelId="{C57206C5-1733-4280-B1BC-54FD5772B77E}" type="presParOf" srcId="{18018C13-44E6-49BC-87E1-17DDA7DCEFCB}" destId="{95425C44-1039-410F-A92E-BD574F2B28F5}" srcOrd="0" destOrd="0" presId="urn:microsoft.com/office/officeart/2008/layout/LinedList"/>
    <dgm:cxn modelId="{E1C6F6A0-00E4-4F69-A537-B234671E7A92}" type="presParOf" srcId="{18018C13-44E6-49BC-87E1-17DDA7DCEFCB}" destId="{14EEF44D-ACFC-4CA4-A2BC-637B3C98E6C0}" srcOrd="1" destOrd="0" presId="urn:microsoft.com/office/officeart/2008/layout/LinedList"/>
    <dgm:cxn modelId="{2C5A4BD8-3FA3-4DDC-895C-6388E79E62C0}" type="presParOf" srcId="{18018C13-44E6-49BC-87E1-17DDA7DCEFCB}" destId="{72F8E4A7-0A41-4BBC-8157-898E5AA279F7}" srcOrd="2" destOrd="0" presId="urn:microsoft.com/office/officeart/2008/layout/LinedList"/>
    <dgm:cxn modelId="{ABC879BB-7CDA-45B1-9D4A-7C30D482EB9D}" type="presParOf" srcId="{90125D54-B3A3-400E-9D59-367E80B9C496}" destId="{C85EA17E-6C65-4F78-9DA6-606E66FC58ED}" srcOrd="14" destOrd="0" presId="urn:microsoft.com/office/officeart/2008/layout/LinedList"/>
    <dgm:cxn modelId="{92E40A6A-BD10-4571-BC64-5FA75B1A151C}" type="presParOf" srcId="{90125D54-B3A3-400E-9D59-367E80B9C496}" destId="{E1201576-F3D3-468B-83BF-F8083AB5D174}" srcOrd="15" destOrd="0" presId="urn:microsoft.com/office/officeart/2008/layout/LinedList"/>
    <dgm:cxn modelId="{F9A186D0-09B3-426E-A26E-66954741D647}" type="presParOf" srcId="{90125D54-B3A3-400E-9D59-367E80B9C496}" destId="{9E4CD2B1-F381-4BB6-BCD5-7040FC283BCB}" srcOrd="16" destOrd="0" presId="urn:microsoft.com/office/officeart/2008/layout/LinedList"/>
    <dgm:cxn modelId="{D1A94478-4CF5-472F-AC3B-1CD6BD81F934}" type="presParOf" srcId="{9E4CD2B1-F381-4BB6-BCD5-7040FC283BCB}" destId="{AD454396-F3AA-41D5-B35A-35D390106F70}" srcOrd="0" destOrd="0" presId="urn:microsoft.com/office/officeart/2008/layout/LinedList"/>
    <dgm:cxn modelId="{982610AC-AD19-4476-B38C-5C66F6EE6814}" type="presParOf" srcId="{9E4CD2B1-F381-4BB6-BCD5-7040FC283BCB}" destId="{2F6E3F00-C7C6-45B7-9A47-62708553937E}" srcOrd="1" destOrd="0" presId="urn:microsoft.com/office/officeart/2008/layout/LinedList"/>
    <dgm:cxn modelId="{44FA8EBB-D2D1-4433-81B7-3A66FD16DDA3}" type="presParOf" srcId="{9E4CD2B1-F381-4BB6-BCD5-7040FC283BCB}" destId="{A7F93E23-51DD-47F2-80CE-9B0305D4AA8B}" srcOrd="2" destOrd="0" presId="urn:microsoft.com/office/officeart/2008/layout/LinedList"/>
    <dgm:cxn modelId="{8C8A4829-3F62-4ABC-8ACF-B04D46908AFF}" type="presParOf" srcId="{90125D54-B3A3-400E-9D59-367E80B9C496}" destId="{89ED4952-1B2F-4768-872F-2CD406DD8241}" srcOrd="17" destOrd="0" presId="urn:microsoft.com/office/officeart/2008/layout/LinedList"/>
    <dgm:cxn modelId="{CC6F78DD-901A-4716-93C2-75278758C3B9}" type="presParOf" srcId="{90125D54-B3A3-400E-9D59-367E80B9C496}" destId="{51C92C5C-5D9A-4C75-B31C-9D0051758CFA}" srcOrd="18" destOrd="0" presId="urn:microsoft.com/office/officeart/2008/layout/LinedList"/>
    <dgm:cxn modelId="{0D20BA5F-01D0-445D-AF5B-3974082ED16E}" type="presParOf" srcId="{90125D54-B3A3-400E-9D59-367E80B9C496}" destId="{2C07CBD1-94A9-4194-8AA5-BD684C1CE577}" srcOrd="19" destOrd="0" presId="urn:microsoft.com/office/officeart/2008/layout/LinedList"/>
    <dgm:cxn modelId="{A008AF9E-A524-4DD6-AE3F-DF4C6597CDBB}" type="presParOf" srcId="{2C07CBD1-94A9-4194-8AA5-BD684C1CE577}" destId="{CB2B9185-E1C2-40E1-99A5-CE5794AE66D7}" srcOrd="0" destOrd="0" presId="urn:microsoft.com/office/officeart/2008/layout/LinedList"/>
    <dgm:cxn modelId="{8657E78A-C99F-4F9E-AE3F-09C9C21728A9}" type="presParOf" srcId="{2C07CBD1-94A9-4194-8AA5-BD684C1CE577}" destId="{587AF312-0B95-4EEA-BC17-AD3859448CB2}" srcOrd="1" destOrd="0" presId="urn:microsoft.com/office/officeart/2008/layout/LinedList"/>
    <dgm:cxn modelId="{37B43CF5-AFEC-4414-B938-FDB7DC9A229A}" type="presParOf" srcId="{2C07CBD1-94A9-4194-8AA5-BD684C1CE577}" destId="{D6E8761C-5774-4C13-9674-F4B45C0AD8DF}" srcOrd="2" destOrd="0" presId="urn:microsoft.com/office/officeart/2008/layout/LinedList"/>
    <dgm:cxn modelId="{A2132CD8-2266-4288-B5CC-49FA0B03B5D5}" type="presParOf" srcId="{90125D54-B3A3-400E-9D59-367E80B9C496}" destId="{9F18F646-6ED6-454B-B1A2-F5B939142850}" srcOrd="20" destOrd="0" presId="urn:microsoft.com/office/officeart/2008/layout/LinedList"/>
    <dgm:cxn modelId="{017B7126-2BB9-461F-B569-332E1A0E2D9D}" type="presParOf" srcId="{90125D54-B3A3-400E-9D59-367E80B9C496}" destId="{2595DF01-8078-49A5-AE01-E0A483F45DEA}" srcOrd="21" destOrd="0" presId="urn:microsoft.com/office/officeart/2008/layout/LinedList"/>
    <dgm:cxn modelId="{773ECEF2-0B9E-4FD5-8CE5-9697A6038257}" type="presParOf" srcId="{90125D54-B3A3-400E-9D59-367E80B9C496}" destId="{556630D8-7F5D-4890-8E3C-51B41C063D99}" srcOrd="22" destOrd="0" presId="urn:microsoft.com/office/officeart/2008/layout/LinedList"/>
    <dgm:cxn modelId="{5C2A1EA4-1411-46D5-ADA1-05CA039C2B34}" type="presParOf" srcId="{556630D8-7F5D-4890-8E3C-51B41C063D99}" destId="{E0BB9448-50B9-4BBA-B39B-105B0D2C84DE}" srcOrd="0" destOrd="0" presId="urn:microsoft.com/office/officeart/2008/layout/LinedList"/>
    <dgm:cxn modelId="{A3161E46-FCF9-493E-BC83-959A5C757C57}" type="presParOf" srcId="{556630D8-7F5D-4890-8E3C-51B41C063D99}" destId="{5D742908-B268-4A2B-B640-D4FE9AA72041}" srcOrd="1" destOrd="0" presId="urn:microsoft.com/office/officeart/2008/layout/LinedList"/>
    <dgm:cxn modelId="{9F84DD8B-35DF-4824-BB29-54B63506C106}" type="presParOf" srcId="{556630D8-7F5D-4890-8E3C-51B41C063D99}" destId="{B04E4973-1D59-4AE4-B210-5EF58D03948F}" srcOrd="2" destOrd="0" presId="urn:microsoft.com/office/officeart/2008/layout/LinedList"/>
    <dgm:cxn modelId="{0EA036F1-D1B5-40A5-AD25-209B42B97D34}" type="presParOf" srcId="{90125D54-B3A3-400E-9D59-367E80B9C496}" destId="{24B0D740-482E-4757-9C26-9764572676CC}" srcOrd="23" destOrd="0" presId="urn:microsoft.com/office/officeart/2008/layout/LinedList"/>
    <dgm:cxn modelId="{6AE7EF7F-7537-4E51-9F40-269FB86F5CC4}" type="presParOf" srcId="{90125D54-B3A3-400E-9D59-367E80B9C496}" destId="{72D49496-D7CE-4B77-B17F-3C0CB31D01E8}" srcOrd="24" destOrd="0" presId="urn:microsoft.com/office/officeart/2008/layout/LinedList"/>
    <dgm:cxn modelId="{870969F9-6056-42B9-81D4-B4863D443EC3}" type="presParOf" srcId="{90125D54-B3A3-400E-9D59-367E80B9C496}" destId="{4B9B3FC4-0B7F-4AFB-8CE1-21A4BA613460}" srcOrd="25" destOrd="0" presId="urn:microsoft.com/office/officeart/2008/layout/LinedList"/>
    <dgm:cxn modelId="{DA6D95B1-98AE-49D1-B023-114EFEB9B065}" type="presParOf" srcId="{4B9B3FC4-0B7F-4AFB-8CE1-21A4BA613460}" destId="{9505C3AD-DE78-40EC-AE24-88D3541C1798}" srcOrd="0" destOrd="0" presId="urn:microsoft.com/office/officeart/2008/layout/LinedList"/>
    <dgm:cxn modelId="{408FD227-0D6B-4287-AE9F-155B40038541}" type="presParOf" srcId="{4B9B3FC4-0B7F-4AFB-8CE1-21A4BA613460}" destId="{E9F1A5FC-3C87-44C5-AF31-A6446E5EA7C4}" srcOrd="1" destOrd="0" presId="urn:microsoft.com/office/officeart/2008/layout/LinedList"/>
    <dgm:cxn modelId="{45CE3D55-8550-4281-AE1D-6BF5BEB72307}" type="presParOf" srcId="{4B9B3FC4-0B7F-4AFB-8CE1-21A4BA613460}" destId="{788A2ECA-5DD8-49DD-8E25-385AF64820DA}" srcOrd="2" destOrd="0" presId="urn:microsoft.com/office/officeart/2008/layout/LinedList"/>
    <dgm:cxn modelId="{F57E2555-7D03-40FE-A341-212F116EBA82}" type="presParOf" srcId="{90125D54-B3A3-400E-9D59-367E80B9C496}" destId="{4FCC3608-40E9-43CD-9DA1-FA8E44E5A29A}" srcOrd="26" destOrd="0" presId="urn:microsoft.com/office/officeart/2008/layout/LinedList"/>
    <dgm:cxn modelId="{FE3E3FC1-A9EF-47AF-8ADF-79B9502A050A}" type="presParOf" srcId="{90125D54-B3A3-400E-9D59-367E80B9C496}" destId="{A4D4A307-2386-42D7-88B8-AF97878C472F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F2396-D116-4BE5-863A-4B7E63A2B617}" type="doc">
      <dgm:prSet loTypeId="urn:microsoft.com/office/officeart/2008/layout/LinedLis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4601E5D-3D93-4226-A6DC-B50A966A4276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Задачи «Клубного часа» </a:t>
          </a:r>
          <a:endParaRPr lang="ru-RU" dirty="0"/>
        </a:p>
      </dgm:t>
    </dgm:pt>
    <dgm:pt modelId="{46BC988E-C9A3-4FDF-8C67-2B2816220783}" type="parTrans" cxnId="{65D9740A-2093-4425-B0EE-B61DA8D676AE}">
      <dgm:prSet/>
      <dgm:spPr/>
      <dgm:t>
        <a:bodyPr/>
        <a:lstStyle/>
        <a:p>
          <a:endParaRPr lang="ru-RU"/>
        </a:p>
      </dgm:t>
    </dgm:pt>
    <dgm:pt modelId="{E148ED72-1C39-40AD-812A-19462B1D60D4}" type="sibTrans" cxnId="{65D9740A-2093-4425-B0EE-B61DA8D676AE}">
      <dgm:prSet/>
      <dgm:spPr/>
      <dgm:t>
        <a:bodyPr/>
        <a:lstStyle/>
        <a:p>
          <a:endParaRPr lang="ru-RU"/>
        </a:p>
      </dgm:t>
    </dgm:pt>
    <dgm:pt modelId="{4DC0EEAE-21FE-4385-A314-0BD2DB7E80C1}">
      <dgm:prSet phldrT="[Текст]" custT="1"/>
      <dgm:spPr/>
      <dgm:t>
        <a:bodyPr/>
        <a:lstStyle/>
        <a:p>
          <a:pPr algn="l"/>
          <a:r>
            <a:rPr lang="ru-RU" sz="1700" dirty="0" smtClean="0"/>
            <a:t>	</a:t>
          </a:r>
        </a:p>
        <a:p>
          <a:pPr algn="l"/>
          <a:endParaRPr lang="ru-RU" sz="17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финансовому воспитанию: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8E096-5F7F-4997-BD04-D40186D1674B}" type="sibTrans" cxnId="{A1939E37-919A-4F5E-BACB-89D68C66631C}">
      <dgm:prSet/>
      <dgm:spPr/>
      <dgm:t>
        <a:bodyPr/>
        <a:lstStyle/>
        <a:p>
          <a:endParaRPr lang="ru-RU"/>
        </a:p>
      </dgm:t>
    </dgm:pt>
    <dgm:pt modelId="{7B561838-BF0F-43C3-B944-10F280764E54}" type="parTrans" cxnId="{A1939E37-919A-4F5E-BACB-89D68C66631C}">
      <dgm:prSet/>
      <dgm:spPr/>
      <dgm:t>
        <a:bodyPr/>
        <a:lstStyle/>
        <a:p>
          <a:endParaRPr lang="ru-RU"/>
        </a:p>
      </dgm:t>
    </dgm:pt>
    <dgm:pt modelId="{6E6BF182-19B0-443D-86B3-A17CDF8D2F8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	Воспитывать качества: бережливость, рациональность. Экономность, трудолюбие, честность и сочувствие.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809D2-15C9-42F4-A012-AADB9AF60F45}" type="parTrans" cxnId="{AF0CC0AB-D3AC-4712-863E-0429304AB7E5}">
      <dgm:prSet/>
      <dgm:spPr/>
      <dgm:t>
        <a:bodyPr/>
        <a:lstStyle/>
        <a:p>
          <a:endParaRPr lang="ru-RU"/>
        </a:p>
      </dgm:t>
    </dgm:pt>
    <dgm:pt modelId="{926D7532-7811-434B-92C4-A8C9CE6D555C}" type="sibTrans" cxnId="{AF0CC0AB-D3AC-4712-863E-0429304AB7E5}">
      <dgm:prSet/>
      <dgm:spPr/>
      <dgm:t>
        <a:bodyPr/>
        <a:lstStyle/>
        <a:p>
          <a:endParaRPr lang="ru-RU"/>
        </a:p>
      </dgm:t>
    </dgm:pt>
    <dgm:pt modelId="{031CD383-16D8-4BEC-A178-767B9E23FF4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	Понимать и ценить окружающий предметный мир (результат пример людей)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FF78B-E109-41E0-A319-E68B9963B21F}" type="parTrans" cxnId="{4D194DD4-57A6-4FFD-A674-8BE4A4C730E8}">
      <dgm:prSet/>
      <dgm:spPr/>
      <dgm:t>
        <a:bodyPr/>
        <a:lstStyle/>
        <a:p>
          <a:endParaRPr lang="ru-RU"/>
        </a:p>
      </dgm:t>
    </dgm:pt>
    <dgm:pt modelId="{ED903108-AE1B-4405-BD51-DC8F0FBDC0BE}" type="sibTrans" cxnId="{4D194DD4-57A6-4FFD-A674-8BE4A4C730E8}">
      <dgm:prSet/>
      <dgm:spPr/>
      <dgm:t>
        <a:bodyPr/>
        <a:lstStyle/>
        <a:p>
          <a:endParaRPr lang="ru-RU"/>
        </a:p>
      </dgm:t>
    </dgm:pt>
    <dgm:pt modelId="{F37ED04B-85E5-43F0-B37F-E6495376843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	Уважать людей, умеющих трудиться и честно зарабатывать деньги.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E50F0-F37B-459F-AAA3-597E59630C6C}" type="parTrans" cxnId="{A88B2FA7-02F2-4143-821B-1E1BA3297A3E}">
      <dgm:prSet/>
      <dgm:spPr/>
      <dgm:t>
        <a:bodyPr/>
        <a:lstStyle/>
        <a:p>
          <a:endParaRPr lang="ru-RU"/>
        </a:p>
      </dgm:t>
    </dgm:pt>
    <dgm:pt modelId="{67E5E0A5-D184-45F2-8271-EB378EE19E66}" type="sibTrans" cxnId="{A88B2FA7-02F2-4143-821B-1E1BA3297A3E}">
      <dgm:prSet/>
      <dgm:spPr/>
      <dgm:t>
        <a:bodyPr/>
        <a:lstStyle/>
        <a:p>
          <a:endParaRPr lang="ru-RU"/>
        </a:p>
      </dgm:t>
    </dgm:pt>
    <dgm:pt modelId="{5E95F697-4D73-4F65-9BE6-C582B731B2B0}" type="pres">
      <dgm:prSet presAssocID="{AC1F2396-D116-4BE5-863A-4B7E63A2B61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62FB3B-F501-472A-B4DD-02A8879B493E}" type="pres">
      <dgm:prSet presAssocID="{24601E5D-3D93-4226-A6DC-B50A966A4276}" presName="thickLine" presStyleLbl="alignNode1" presStyleIdx="0" presStyleCnt="1"/>
      <dgm:spPr/>
    </dgm:pt>
    <dgm:pt modelId="{128A0F0A-D550-4B4C-A3E1-1AC649687550}" type="pres">
      <dgm:prSet presAssocID="{24601E5D-3D93-4226-A6DC-B50A966A4276}" presName="horz1" presStyleCnt="0"/>
      <dgm:spPr/>
    </dgm:pt>
    <dgm:pt modelId="{6FB43AF9-F170-4513-8780-4D1612D84A2F}" type="pres">
      <dgm:prSet presAssocID="{24601E5D-3D93-4226-A6DC-B50A966A4276}" presName="tx1" presStyleLbl="revTx" presStyleIdx="0" presStyleCnt="5"/>
      <dgm:spPr/>
      <dgm:t>
        <a:bodyPr/>
        <a:lstStyle/>
        <a:p>
          <a:endParaRPr lang="ru-RU"/>
        </a:p>
      </dgm:t>
    </dgm:pt>
    <dgm:pt modelId="{90125D54-B3A3-400E-9D59-367E80B9C496}" type="pres">
      <dgm:prSet presAssocID="{24601E5D-3D93-4226-A6DC-B50A966A4276}" presName="vert1" presStyleCnt="0"/>
      <dgm:spPr/>
    </dgm:pt>
    <dgm:pt modelId="{4146860E-4628-47B9-A70C-87CCB825D44A}" type="pres">
      <dgm:prSet presAssocID="{4DC0EEAE-21FE-4385-A314-0BD2DB7E80C1}" presName="vertSpace2a" presStyleCnt="0"/>
      <dgm:spPr/>
    </dgm:pt>
    <dgm:pt modelId="{4B9B3FC4-0B7F-4AFB-8CE1-21A4BA613460}" type="pres">
      <dgm:prSet presAssocID="{4DC0EEAE-21FE-4385-A314-0BD2DB7E80C1}" presName="horz2" presStyleCnt="0"/>
      <dgm:spPr/>
    </dgm:pt>
    <dgm:pt modelId="{9505C3AD-DE78-40EC-AE24-88D3541C1798}" type="pres">
      <dgm:prSet presAssocID="{4DC0EEAE-21FE-4385-A314-0BD2DB7E80C1}" presName="horzSpace2" presStyleCnt="0"/>
      <dgm:spPr/>
    </dgm:pt>
    <dgm:pt modelId="{E9F1A5FC-3C87-44C5-AF31-A6446E5EA7C4}" type="pres">
      <dgm:prSet presAssocID="{4DC0EEAE-21FE-4385-A314-0BD2DB7E80C1}" presName="tx2" presStyleLbl="revTx" presStyleIdx="1" presStyleCnt="5"/>
      <dgm:spPr/>
      <dgm:t>
        <a:bodyPr/>
        <a:lstStyle/>
        <a:p>
          <a:endParaRPr lang="ru-RU"/>
        </a:p>
      </dgm:t>
    </dgm:pt>
    <dgm:pt modelId="{788A2ECA-5DD8-49DD-8E25-385AF64820DA}" type="pres">
      <dgm:prSet presAssocID="{4DC0EEAE-21FE-4385-A314-0BD2DB7E80C1}" presName="vert2" presStyleCnt="0"/>
      <dgm:spPr/>
    </dgm:pt>
    <dgm:pt modelId="{4FCC3608-40E9-43CD-9DA1-FA8E44E5A29A}" type="pres">
      <dgm:prSet presAssocID="{4DC0EEAE-21FE-4385-A314-0BD2DB7E80C1}" presName="thinLine2b" presStyleLbl="callout" presStyleIdx="0" presStyleCnt="4"/>
      <dgm:spPr/>
    </dgm:pt>
    <dgm:pt modelId="{A4D4A307-2386-42D7-88B8-AF97878C472F}" type="pres">
      <dgm:prSet presAssocID="{4DC0EEAE-21FE-4385-A314-0BD2DB7E80C1}" presName="vertSpace2b" presStyleCnt="0"/>
      <dgm:spPr/>
    </dgm:pt>
    <dgm:pt modelId="{CA285592-8125-4DC0-8FDC-85524005BF23}" type="pres">
      <dgm:prSet presAssocID="{031CD383-16D8-4BEC-A178-767B9E23FF49}" presName="horz2" presStyleCnt="0"/>
      <dgm:spPr/>
    </dgm:pt>
    <dgm:pt modelId="{F743B49B-AF73-4162-85B0-E221DFB86242}" type="pres">
      <dgm:prSet presAssocID="{031CD383-16D8-4BEC-A178-767B9E23FF49}" presName="horzSpace2" presStyleCnt="0"/>
      <dgm:spPr/>
    </dgm:pt>
    <dgm:pt modelId="{34F573C5-3253-49A6-A3D3-B622954B4A5C}" type="pres">
      <dgm:prSet presAssocID="{031CD383-16D8-4BEC-A178-767B9E23FF49}" presName="tx2" presStyleLbl="revTx" presStyleIdx="2" presStyleCnt="5"/>
      <dgm:spPr/>
      <dgm:t>
        <a:bodyPr/>
        <a:lstStyle/>
        <a:p>
          <a:endParaRPr lang="ru-RU"/>
        </a:p>
      </dgm:t>
    </dgm:pt>
    <dgm:pt modelId="{88B24804-D40F-4AB2-A75B-462572D3E8A2}" type="pres">
      <dgm:prSet presAssocID="{031CD383-16D8-4BEC-A178-767B9E23FF49}" presName="vert2" presStyleCnt="0"/>
      <dgm:spPr/>
    </dgm:pt>
    <dgm:pt modelId="{D665BA0E-D832-48F0-A411-909DEBB90AA4}" type="pres">
      <dgm:prSet presAssocID="{031CD383-16D8-4BEC-A178-767B9E23FF49}" presName="thinLine2b" presStyleLbl="callout" presStyleIdx="1" presStyleCnt="4"/>
      <dgm:spPr/>
    </dgm:pt>
    <dgm:pt modelId="{6EEE311E-3CF0-4E58-9633-6AFFE0CC135D}" type="pres">
      <dgm:prSet presAssocID="{031CD383-16D8-4BEC-A178-767B9E23FF49}" presName="vertSpace2b" presStyleCnt="0"/>
      <dgm:spPr/>
    </dgm:pt>
    <dgm:pt modelId="{CB0737C2-AD4A-45A1-8DBE-B702542161BE}" type="pres">
      <dgm:prSet presAssocID="{F37ED04B-85E5-43F0-B37F-E6495376843F}" presName="horz2" presStyleCnt="0"/>
      <dgm:spPr/>
    </dgm:pt>
    <dgm:pt modelId="{AA5DCD48-43F7-453A-AE9D-A08BCB9C92AD}" type="pres">
      <dgm:prSet presAssocID="{F37ED04B-85E5-43F0-B37F-E6495376843F}" presName="horzSpace2" presStyleCnt="0"/>
      <dgm:spPr/>
    </dgm:pt>
    <dgm:pt modelId="{4D37F2C0-213B-4A40-B90D-5FDA4628C5D1}" type="pres">
      <dgm:prSet presAssocID="{F37ED04B-85E5-43F0-B37F-E6495376843F}" presName="tx2" presStyleLbl="revTx" presStyleIdx="3" presStyleCnt="5"/>
      <dgm:spPr/>
      <dgm:t>
        <a:bodyPr/>
        <a:lstStyle/>
        <a:p>
          <a:endParaRPr lang="ru-RU"/>
        </a:p>
      </dgm:t>
    </dgm:pt>
    <dgm:pt modelId="{A54A985C-85C9-4411-A1AE-65F29583A19A}" type="pres">
      <dgm:prSet presAssocID="{F37ED04B-85E5-43F0-B37F-E6495376843F}" presName="vert2" presStyleCnt="0"/>
      <dgm:spPr/>
    </dgm:pt>
    <dgm:pt modelId="{F7224670-A34B-4BC9-81A9-DC68FDFF963A}" type="pres">
      <dgm:prSet presAssocID="{F37ED04B-85E5-43F0-B37F-E6495376843F}" presName="thinLine2b" presStyleLbl="callout" presStyleIdx="2" presStyleCnt="4"/>
      <dgm:spPr/>
    </dgm:pt>
    <dgm:pt modelId="{4E90D31F-741D-451C-9970-09D6FDBAAA8E}" type="pres">
      <dgm:prSet presAssocID="{F37ED04B-85E5-43F0-B37F-E6495376843F}" presName="vertSpace2b" presStyleCnt="0"/>
      <dgm:spPr/>
    </dgm:pt>
    <dgm:pt modelId="{6BB88C22-8FDC-47D8-BE5B-0ABE98861CB2}" type="pres">
      <dgm:prSet presAssocID="{6E6BF182-19B0-443D-86B3-A17CDF8D2F86}" presName="horz2" presStyleCnt="0"/>
      <dgm:spPr/>
    </dgm:pt>
    <dgm:pt modelId="{AB573387-F537-44BD-8D84-81386E585724}" type="pres">
      <dgm:prSet presAssocID="{6E6BF182-19B0-443D-86B3-A17CDF8D2F86}" presName="horzSpace2" presStyleCnt="0"/>
      <dgm:spPr/>
    </dgm:pt>
    <dgm:pt modelId="{074C18B9-7CD1-455B-89F8-B0CE796FD032}" type="pres">
      <dgm:prSet presAssocID="{6E6BF182-19B0-443D-86B3-A17CDF8D2F86}" presName="tx2" presStyleLbl="revTx" presStyleIdx="4" presStyleCnt="5"/>
      <dgm:spPr/>
      <dgm:t>
        <a:bodyPr/>
        <a:lstStyle/>
        <a:p>
          <a:endParaRPr lang="ru-RU"/>
        </a:p>
      </dgm:t>
    </dgm:pt>
    <dgm:pt modelId="{16DCB567-36FB-4691-95BA-765F35C432F1}" type="pres">
      <dgm:prSet presAssocID="{6E6BF182-19B0-443D-86B3-A17CDF8D2F86}" presName="vert2" presStyleCnt="0"/>
      <dgm:spPr/>
    </dgm:pt>
    <dgm:pt modelId="{23EC661B-A34A-493E-9030-80C8122018AE}" type="pres">
      <dgm:prSet presAssocID="{6E6BF182-19B0-443D-86B3-A17CDF8D2F86}" presName="thinLine2b" presStyleLbl="callout" presStyleIdx="3" presStyleCnt="4"/>
      <dgm:spPr/>
    </dgm:pt>
    <dgm:pt modelId="{618D5077-1C12-4654-B455-3214E79738F0}" type="pres">
      <dgm:prSet presAssocID="{6E6BF182-19B0-443D-86B3-A17CDF8D2F86}" presName="vertSpace2b" presStyleCnt="0"/>
      <dgm:spPr/>
    </dgm:pt>
  </dgm:ptLst>
  <dgm:cxnLst>
    <dgm:cxn modelId="{54DC0165-6778-468F-9DBD-9583D306AD98}" type="presOf" srcId="{AC1F2396-D116-4BE5-863A-4B7E63A2B617}" destId="{5E95F697-4D73-4F65-9BE6-C582B731B2B0}" srcOrd="0" destOrd="0" presId="urn:microsoft.com/office/officeart/2008/layout/LinedList"/>
    <dgm:cxn modelId="{65D9740A-2093-4425-B0EE-B61DA8D676AE}" srcId="{AC1F2396-D116-4BE5-863A-4B7E63A2B617}" destId="{24601E5D-3D93-4226-A6DC-B50A966A4276}" srcOrd="0" destOrd="0" parTransId="{46BC988E-C9A3-4FDF-8C67-2B2816220783}" sibTransId="{E148ED72-1C39-40AD-812A-19462B1D60D4}"/>
    <dgm:cxn modelId="{4D194DD4-57A6-4FFD-A674-8BE4A4C730E8}" srcId="{24601E5D-3D93-4226-A6DC-B50A966A4276}" destId="{031CD383-16D8-4BEC-A178-767B9E23FF49}" srcOrd="1" destOrd="0" parTransId="{B31FF78B-E109-41E0-A319-E68B9963B21F}" sibTransId="{ED903108-AE1B-4405-BD51-DC8F0FBDC0BE}"/>
    <dgm:cxn modelId="{A88B2FA7-02F2-4143-821B-1E1BA3297A3E}" srcId="{24601E5D-3D93-4226-A6DC-B50A966A4276}" destId="{F37ED04B-85E5-43F0-B37F-E6495376843F}" srcOrd="2" destOrd="0" parTransId="{D70E50F0-F37B-459F-AAA3-597E59630C6C}" sibTransId="{67E5E0A5-D184-45F2-8271-EB378EE19E66}"/>
    <dgm:cxn modelId="{77DEF591-6568-41CE-986E-2D959A3E4D9C}" type="presOf" srcId="{031CD383-16D8-4BEC-A178-767B9E23FF49}" destId="{34F573C5-3253-49A6-A3D3-B622954B4A5C}" srcOrd="0" destOrd="0" presId="urn:microsoft.com/office/officeart/2008/layout/LinedList"/>
    <dgm:cxn modelId="{AF0CC0AB-D3AC-4712-863E-0429304AB7E5}" srcId="{24601E5D-3D93-4226-A6DC-B50A966A4276}" destId="{6E6BF182-19B0-443D-86B3-A17CDF8D2F86}" srcOrd="3" destOrd="0" parTransId="{140809D2-15C9-42F4-A012-AADB9AF60F45}" sibTransId="{926D7532-7811-434B-92C4-A8C9CE6D555C}"/>
    <dgm:cxn modelId="{A3C7041B-7BF1-4D5A-BAF9-F51C7E20645F}" type="presOf" srcId="{F37ED04B-85E5-43F0-B37F-E6495376843F}" destId="{4D37F2C0-213B-4A40-B90D-5FDA4628C5D1}" srcOrd="0" destOrd="0" presId="urn:microsoft.com/office/officeart/2008/layout/LinedList"/>
    <dgm:cxn modelId="{8A11707E-B6E1-48EB-AAA3-24EE95A76D58}" type="presOf" srcId="{4DC0EEAE-21FE-4385-A314-0BD2DB7E80C1}" destId="{E9F1A5FC-3C87-44C5-AF31-A6446E5EA7C4}" srcOrd="0" destOrd="0" presId="urn:microsoft.com/office/officeart/2008/layout/LinedList"/>
    <dgm:cxn modelId="{A1939E37-919A-4F5E-BACB-89D68C66631C}" srcId="{24601E5D-3D93-4226-A6DC-B50A966A4276}" destId="{4DC0EEAE-21FE-4385-A314-0BD2DB7E80C1}" srcOrd="0" destOrd="0" parTransId="{7B561838-BF0F-43C3-B944-10F280764E54}" sibTransId="{55B8E096-5F7F-4997-BD04-D40186D1674B}"/>
    <dgm:cxn modelId="{B87C00BC-42A3-4A5D-916D-210C14EB9143}" type="presOf" srcId="{24601E5D-3D93-4226-A6DC-B50A966A4276}" destId="{6FB43AF9-F170-4513-8780-4D1612D84A2F}" srcOrd="0" destOrd="0" presId="urn:microsoft.com/office/officeart/2008/layout/LinedList"/>
    <dgm:cxn modelId="{601E6D27-7D39-4C45-A247-6A0612E9DE6F}" type="presOf" srcId="{6E6BF182-19B0-443D-86B3-A17CDF8D2F86}" destId="{074C18B9-7CD1-455B-89F8-B0CE796FD032}" srcOrd="0" destOrd="0" presId="urn:microsoft.com/office/officeart/2008/layout/LinedList"/>
    <dgm:cxn modelId="{1BB7E156-F63E-4D52-B581-9058D2BF6C66}" type="presParOf" srcId="{5E95F697-4D73-4F65-9BE6-C582B731B2B0}" destId="{9962FB3B-F501-472A-B4DD-02A8879B493E}" srcOrd="0" destOrd="0" presId="urn:microsoft.com/office/officeart/2008/layout/LinedList"/>
    <dgm:cxn modelId="{9FF6E597-CBB9-4482-A963-FFD05F36D7FF}" type="presParOf" srcId="{5E95F697-4D73-4F65-9BE6-C582B731B2B0}" destId="{128A0F0A-D550-4B4C-A3E1-1AC649687550}" srcOrd="1" destOrd="0" presId="urn:microsoft.com/office/officeart/2008/layout/LinedList"/>
    <dgm:cxn modelId="{D430604B-CC2B-4896-914F-583096687EC9}" type="presParOf" srcId="{128A0F0A-D550-4B4C-A3E1-1AC649687550}" destId="{6FB43AF9-F170-4513-8780-4D1612D84A2F}" srcOrd="0" destOrd="0" presId="urn:microsoft.com/office/officeart/2008/layout/LinedList"/>
    <dgm:cxn modelId="{B2C3AD12-D563-4724-AFC8-96E85430E05C}" type="presParOf" srcId="{128A0F0A-D550-4B4C-A3E1-1AC649687550}" destId="{90125D54-B3A3-400E-9D59-367E80B9C496}" srcOrd="1" destOrd="0" presId="urn:microsoft.com/office/officeart/2008/layout/LinedList"/>
    <dgm:cxn modelId="{55FA5560-5D02-4895-80CD-819B7C472DF9}" type="presParOf" srcId="{90125D54-B3A3-400E-9D59-367E80B9C496}" destId="{4146860E-4628-47B9-A70C-87CCB825D44A}" srcOrd="0" destOrd="0" presId="urn:microsoft.com/office/officeart/2008/layout/LinedList"/>
    <dgm:cxn modelId="{E2C0E3FD-787D-4E6A-B8A4-E91D8FE24BB3}" type="presParOf" srcId="{90125D54-B3A3-400E-9D59-367E80B9C496}" destId="{4B9B3FC4-0B7F-4AFB-8CE1-21A4BA613460}" srcOrd="1" destOrd="0" presId="urn:microsoft.com/office/officeart/2008/layout/LinedList"/>
    <dgm:cxn modelId="{726A6BF1-F328-49FC-80AE-CAAC4BACAF5C}" type="presParOf" srcId="{4B9B3FC4-0B7F-4AFB-8CE1-21A4BA613460}" destId="{9505C3AD-DE78-40EC-AE24-88D3541C1798}" srcOrd="0" destOrd="0" presId="urn:microsoft.com/office/officeart/2008/layout/LinedList"/>
    <dgm:cxn modelId="{F224EF86-3D36-488D-A075-53438539573C}" type="presParOf" srcId="{4B9B3FC4-0B7F-4AFB-8CE1-21A4BA613460}" destId="{E9F1A5FC-3C87-44C5-AF31-A6446E5EA7C4}" srcOrd="1" destOrd="0" presId="urn:microsoft.com/office/officeart/2008/layout/LinedList"/>
    <dgm:cxn modelId="{48AFA0D8-8650-47CD-AD9B-F7EA34A6CD53}" type="presParOf" srcId="{4B9B3FC4-0B7F-4AFB-8CE1-21A4BA613460}" destId="{788A2ECA-5DD8-49DD-8E25-385AF64820DA}" srcOrd="2" destOrd="0" presId="urn:microsoft.com/office/officeart/2008/layout/LinedList"/>
    <dgm:cxn modelId="{A2682F89-9C14-457B-9A1D-9DEE4A9779B4}" type="presParOf" srcId="{90125D54-B3A3-400E-9D59-367E80B9C496}" destId="{4FCC3608-40E9-43CD-9DA1-FA8E44E5A29A}" srcOrd="2" destOrd="0" presId="urn:microsoft.com/office/officeart/2008/layout/LinedList"/>
    <dgm:cxn modelId="{68E232E7-23F6-47F2-9113-D85C33A47B7A}" type="presParOf" srcId="{90125D54-B3A3-400E-9D59-367E80B9C496}" destId="{A4D4A307-2386-42D7-88B8-AF97878C472F}" srcOrd="3" destOrd="0" presId="urn:microsoft.com/office/officeart/2008/layout/LinedList"/>
    <dgm:cxn modelId="{3303F139-BF08-433E-998B-BD7E5E1D5052}" type="presParOf" srcId="{90125D54-B3A3-400E-9D59-367E80B9C496}" destId="{CA285592-8125-4DC0-8FDC-85524005BF23}" srcOrd="4" destOrd="0" presId="urn:microsoft.com/office/officeart/2008/layout/LinedList"/>
    <dgm:cxn modelId="{F962F248-1E32-4B82-9BB4-A7086120F53F}" type="presParOf" srcId="{CA285592-8125-4DC0-8FDC-85524005BF23}" destId="{F743B49B-AF73-4162-85B0-E221DFB86242}" srcOrd="0" destOrd="0" presId="urn:microsoft.com/office/officeart/2008/layout/LinedList"/>
    <dgm:cxn modelId="{205110CE-EF6B-45EC-BE4B-16B673ED3733}" type="presParOf" srcId="{CA285592-8125-4DC0-8FDC-85524005BF23}" destId="{34F573C5-3253-49A6-A3D3-B622954B4A5C}" srcOrd="1" destOrd="0" presId="urn:microsoft.com/office/officeart/2008/layout/LinedList"/>
    <dgm:cxn modelId="{B1A925A8-0595-4C20-8C91-CF4F3DEB2D1F}" type="presParOf" srcId="{CA285592-8125-4DC0-8FDC-85524005BF23}" destId="{88B24804-D40F-4AB2-A75B-462572D3E8A2}" srcOrd="2" destOrd="0" presId="urn:microsoft.com/office/officeart/2008/layout/LinedList"/>
    <dgm:cxn modelId="{F9C196EE-A959-4FD7-8E4C-BDFB51BAF745}" type="presParOf" srcId="{90125D54-B3A3-400E-9D59-367E80B9C496}" destId="{D665BA0E-D832-48F0-A411-909DEBB90AA4}" srcOrd="5" destOrd="0" presId="urn:microsoft.com/office/officeart/2008/layout/LinedList"/>
    <dgm:cxn modelId="{330932FA-3852-45E4-BA15-A91E88F0919D}" type="presParOf" srcId="{90125D54-B3A3-400E-9D59-367E80B9C496}" destId="{6EEE311E-3CF0-4E58-9633-6AFFE0CC135D}" srcOrd="6" destOrd="0" presId="urn:microsoft.com/office/officeart/2008/layout/LinedList"/>
    <dgm:cxn modelId="{92592ADE-84C3-4239-9133-AB1191FD04FC}" type="presParOf" srcId="{90125D54-B3A3-400E-9D59-367E80B9C496}" destId="{CB0737C2-AD4A-45A1-8DBE-B702542161BE}" srcOrd="7" destOrd="0" presId="urn:microsoft.com/office/officeart/2008/layout/LinedList"/>
    <dgm:cxn modelId="{2D919951-2733-495E-BEF5-49C447AC3A93}" type="presParOf" srcId="{CB0737C2-AD4A-45A1-8DBE-B702542161BE}" destId="{AA5DCD48-43F7-453A-AE9D-A08BCB9C92AD}" srcOrd="0" destOrd="0" presId="urn:microsoft.com/office/officeart/2008/layout/LinedList"/>
    <dgm:cxn modelId="{2653D3D6-BBE1-450B-8F03-C12BBAAD4970}" type="presParOf" srcId="{CB0737C2-AD4A-45A1-8DBE-B702542161BE}" destId="{4D37F2C0-213B-4A40-B90D-5FDA4628C5D1}" srcOrd="1" destOrd="0" presId="urn:microsoft.com/office/officeart/2008/layout/LinedList"/>
    <dgm:cxn modelId="{AFE62EC1-D7B9-48B5-B99B-3DE67F44280E}" type="presParOf" srcId="{CB0737C2-AD4A-45A1-8DBE-B702542161BE}" destId="{A54A985C-85C9-4411-A1AE-65F29583A19A}" srcOrd="2" destOrd="0" presId="urn:microsoft.com/office/officeart/2008/layout/LinedList"/>
    <dgm:cxn modelId="{8C98A277-DBCB-4968-890C-CFA9C6AEBBF4}" type="presParOf" srcId="{90125D54-B3A3-400E-9D59-367E80B9C496}" destId="{F7224670-A34B-4BC9-81A9-DC68FDFF963A}" srcOrd="8" destOrd="0" presId="urn:microsoft.com/office/officeart/2008/layout/LinedList"/>
    <dgm:cxn modelId="{FC0FB706-1B3F-4879-A548-E4145FE35ACA}" type="presParOf" srcId="{90125D54-B3A3-400E-9D59-367E80B9C496}" destId="{4E90D31F-741D-451C-9970-09D6FDBAAA8E}" srcOrd="9" destOrd="0" presId="urn:microsoft.com/office/officeart/2008/layout/LinedList"/>
    <dgm:cxn modelId="{7B2BA0B8-C15D-4106-BEC2-EA95BD75CF6D}" type="presParOf" srcId="{90125D54-B3A3-400E-9D59-367E80B9C496}" destId="{6BB88C22-8FDC-47D8-BE5B-0ABE98861CB2}" srcOrd="10" destOrd="0" presId="urn:microsoft.com/office/officeart/2008/layout/LinedList"/>
    <dgm:cxn modelId="{7A963817-240C-4E61-A1B0-7817CD044439}" type="presParOf" srcId="{6BB88C22-8FDC-47D8-BE5B-0ABE98861CB2}" destId="{AB573387-F537-44BD-8D84-81386E585724}" srcOrd="0" destOrd="0" presId="urn:microsoft.com/office/officeart/2008/layout/LinedList"/>
    <dgm:cxn modelId="{54DFA7C4-B927-470E-A238-45F08025D161}" type="presParOf" srcId="{6BB88C22-8FDC-47D8-BE5B-0ABE98861CB2}" destId="{074C18B9-7CD1-455B-89F8-B0CE796FD032}" srcOrd="1" destOrd="0" presId="urn:microsoft.com/office/officeart/2008/layout/LinedList"/>
    <dgm:cxn modelId="{8722B125-6477-4AAD-A579-5390D9DA6B46}" type="presParOf" srcId="{6BB88C22-8FDC-47D8-BE5B-0ABE98861CB2}" destId="{16DCB567-36FB-4691-95BA-765F35C432F1}" srcOrd="2" destOrd="0" presId="urn:microsoft.com/office/officeart/2008/layout/LinedList"/>
    <dgm:cxn modelId="{F37146C1-DA4E-4341-9E75-7CF30BE81C28}" type="presParOf" srcId="{90125D54-B3A3-400E-9D59-367E80B9C496}" destId="{23EC661B-A34A-493E-9030-80C8122018AE}" srcOrd="11" destOrd="0" presId="urn:microsoft.com/office/officeart/2008/layout/LinedList"/>
    <dgm:cxn modelId="{3866DC6D-9273-48E1-8F5F-50B0E228BD4E}" type="presParOf" srcId="{90125D54-B3A3-400E-9D59-367E80B9C496}" destId="{618D5077-1C12-4654-B455-3214E79738F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9B292-74E7-4B8B-B896-B6EFA4BFE76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FA213-E33C-4BC5-9896-CF6092DD0862}">
      <dgm:prSet phldrT="[Текст]"/>
      <dgm:spPr>
        <a:ln>
          <a:solidFill>
            <a:srgbClr val="002060"/>
          </a:solidFill>
        </a:ln>
      </dgm:spPr>
      <dgm:t>
        <a:bodyPr vert="vert"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типы «Клубного часа»: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4DABD-C3D7-4AFD-B289-EE86757F3FF3}" type="parTrans" cxnId="{AD5B3F5A-F46A-4AE7-8E40-65D2EC4270AC}">
      <dgm:prSet/>
      <dgm:spPr/>
      <dgm:t>
        <a:bodyPr/>
        <a:lstStyle/>
        <a:p>
          <a:endParaRPr lang="ru-RU"/>
        </a:p>
      </dgm:t>
    </dgm:pt>
    <dgm:pt modelId="{ED98E9CE-CABC-4B06-9E55-1CC60BCE48BB}" type="sibTrans" cxnId="{AD5B3F5A-F46A-4AE7-8E40-65D2EC4270AC}">
      <dgm:prSet/>
      <dgm:spPr/>
      <dgm:t>
        <a:bodyPr/>
        <a:lstStyle/>
        <a:p>
          <a:endParaRPr lang="ru-RU"/>
        </a:p>
      </dgm:t>
    </dgm:pt>
    <dgm:pt modelId="{933ABEEF-21B2-4435-9056-9D15D157AB1F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Свободный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306E1-D9E9-4B01-B5A1-7AE7175C9F38}" type="parTrans" cxnId="{183F5BFF-0A9F-40DA-8A45-D1BE4987A145}">
      <dgm:prSet/>
      <dgm:spPr/>
      <dgm:t>
        <a:bodyPr/>
        <a:lstStyle/>
        <a:p>
          <a:endParaRPr lang="ru-RU"/>
        </a:p>
      </dgm:t>
    </dgm:pt>
    <dgm:pt modelId="{BE046CAD-2E66-4607-B747-E62103723561}" type="sibTrans" cxnId="{183F5BFF-0A9F-40DA-8A45-D1BE4987A145}">
      <dgm:prSet/>
      <dgm:spPr/>
      <dgm:t>
        <a:bodyPr/>
        <a:lstStyle/>
        <a:p>
          <a:endParaRPr lang="ru-RU"/>
        </a:p>
      </dgm:t>
    </dgm:pt>
    <dgm:pt modelId="{C104D0D3-12C9-4451-A839-88AF6E22AF39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74C6B-B8A9-41AB-A396-55484E406779}" type="parTrans" cxnId="{7A7521DF-4F25-4A65-903B-F741711BDD1E}">
      <dgm:prSet/>
      <dgm:spPr/>
      <dgm:t>
        <a:bodyPr/>
        <a:lstStyle/>
        <a:p>
          <a:endParaRPr lang="ru-RU"/>
        </a:p>
      </dgm:t>
    </dgm:pt>
    <dgm:pt modelId="{F825DFEC-4B76-44C2-BAB0-AEA2B60DB491}" type="sibTrans" cxnId="{7A7521DF-4F25-4A65-903B-F741711BDD1E}">
      <dgm:prSet/>
      <dgm:spPr/>
      <dgm:t>
        <a:bodyPr/>
        <a:lstStyle/>
        <a:p>
          <a:endParaRPr lang="ru-RU"/>
        </a:p>
      </dgm:t>
    </dgm:pt>
    <dgm:pt modelId="{D9520304-5778-4690-A517-A3B241ED7C83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Тематический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63A20-12B4-475A-ADC8-E1D50113CE54}" type="parTrans" cxnId="{CC794921-C124-4DCD-81B3-B3166B3E366A}">
      <dgm:prSet/>
      <dgm:spPr/>
      <dgm:t>
        <a:bodyPr/>
        <a:lstStyle/>
        <a:p>
          <a:endParaRPr lang="ru-RU"/>
        </a:p>
      </dgm:t>
    </dgm:pt>
    <dgm:pt modelId="{776A5B24-5048-4D79-A7F5-42EDD70F90E5}" type="sibTrans" cxnId="{CC794921-C124-4DCD-81B3-B3166B3E366A}">
      <dgm:prSet/>
      <dgm:spPr/>
      <dgm:t>
        <a:bodyPr/>
        <a:lstStyle/>
        <a:p>
          <a:endParaRPr lang="ru-RU"/>
        </a:p>
      </dgm:t>
    </dgm:pt>
    <dgm:pt modelId="{244B512F-777D-4602-850F-39CAF1F28220}" type="pres">
      <dgm:prSet presAssocID="{C4B9B292-74E7-4B8B-B896-B6EFA4BFE76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F5D0A-18B2-407B-BA9D-CC4A0FA72A9D}" type="pres">
      <dgm:prSet presAssocID="{0C9FA213-E33C-4BC5-9896-CF6092DD0862}" presName="root1" presStyleCnt="0"/>
      <dgm:spPr/>
    </dgm:pt>
    <dgm:pt modelId="{70E5315D-AF0E-4279-AABE-B530F22C6959}" type="pres">
      <dgm:prSet presAssocID="{0C9FA213-E33C-4BC5-9896-CF6092DD0862}" presName="LevelOneTextNode" presStyleLbl="node0" presStyleIdx="0" presStyleCnt="1" custScaleX="249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8DF2D-BE0C-4722-9EF6-FE57734AF749}" type="pres">
      <dgm:prSet presAssocID="{0C9FA213-E33C-4BC5-9896-CF6092DD0862}" presName="level2hierChild" presStyleCnt="0"/>
      <dgm:spPr/>
    </dgm:pt>
    <dgm:pt modelId="{D2789B67-A822-4EF6-B61F-699F9DDE1185}" type="pres">
      <dgm:prSet presAssocID="{22A306E1-D9E9-4B01-B5A1-7AE7175C9F3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29AC5CA-F554-45FB-95FD-C55BD28708D0}" type="pres">
      <dgm:prSet presAssocID="{22A306E1-D9E9-4B01-B5A1-7AE7175C9F3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7E43CD7-FA95-4CC0-B40B-21B3348FF22A}" type="pres">
      <dgm:prSet presAssocID="{933ABEEF-21B2-4435-9056-9D15D157AB1F}" presName="root2" presStyleCnt="0"/>
      <dgm:spPr/>
    </dgm:pt>
    <dgm:pt modelId="{87DE3471-21F3-44EA-93B2-292BEC14808C}" type="pres">
      <dgm:prSet presAssocID="{933ABEEF-21B2-4435-9056-9D15D157AB1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D797F-DB9E-46B5-AA7B-908598FFAD93}" type="pres">
      <dgm:prSet presAssocID="{933ABEEF-21B2-4435-9056-9D15D157AB1F}" presName="level3hierChild" presStyleCnt="0"/>
      <dgm:spPr/>
    </dgm:pt>
    <dgm:pt modelId="{74B01293-F8A0-4976-A9BA-F47FBE85FFBE}" type="pres">
      <dgm:prSet presAssocID="{62C74C6B-B8A9-41AB-A396-55484E40677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7CFC3D3-C14B-426C-B03A-D1B987817A20}" type="pres">
      <dgm:prSet presAssocID="{62C74C6B-B8A9-41AB-A396-55484E40677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D7FC522-ED10-42E7-BE13-9AEF439549F3}" type="pres">
      <dgm:prSet presAssocID="{C104D0D3-12C9-4451-A839-88AF6E22AF39}" presName="root2" presStyleCnt="0"/>
      <dgm:spPr/>
    </dgm:pt>
    <dgm:pt modelId="{3C99B51C-130C-47DF-B414-816DAE87C414}" type="pres">
      <dgm:prSet presAssocID="{C104D0D3-12C9-4451-A839-88AF6E22AF3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4E379D-A8E5-4645-BEBD-8B4D18005740}" type="pres">
      <dgm:prSet presAssocID="{C104D0D3-12C9-4451-A839-88AF6E22AF39}" presName="level3hierChild" presStyleCnt="0"/>
      <dgm:spPr/>
    </dgm:pt>
    <dgm:pt modelId="{E16A97C2-44A0-4F0A-B548-AAEAF92B0863}" type="pres">
      <dgm:prSet presAssocID="{0B163A20-12B4-475A-ADC8-E1D50113CE5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0F7978E-C24A-41BB-94A2-AB3FFD6E3085}" type="pres">
      <dgm:prSet presAssocID="{0B163A20-12B4-475A-ADC8-E1D50113CE5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0AC4EDD-16F1-4CBD-B38F-FD3DFD20BF44}" type="pres">
      <dgm:prSet presAssocID="{D9520304-5778-4690-A517-A3B241ED7C83}" presName="root2" presStyleCnt="0"/>
      <dgm:spPr/>
    </dgm:pt>
    <dgm:pt modelId="{0CECE515-93BF-440D-AD5D-7667C7AA4000}" type="pres">
      <dgm:prSet presAssocID="{D9520304-5778-4690-A517-A3B241ED7C8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EA5DF-BE02-445A-93BA-F73670810241}" type="pres">
      <dgm:prSet presAssocID="{D9520304-5778-4690-A517-A3B241ED7C83}" presName="level3hierChild" presStyleCnt="0"/>
      <dgm:spPr/>
    </dgm:pt>
  </dgm:ptLst>
  <dgm:cxnLst>
    <dgm:cxn modelId="{8FC0616D-CFB9-40FC-90F3-37229350C9C6}" type="presOf" srcId="{C4B9B292-74E7-4B8B-B896-B6EFA4BFE766}" destId="{244B512F-777D-4602-850F-39CAF1F28220}" srcOrd="0" destOrd="0" presId="urn:microsoft.com/office/officeart/2008/layout/HorizontalMultiLevelHierarchy"/>
    <dgm:cxn modelId="{CC794921-C124-4DCD-81B3-B3166B3E366A}" srcId="{0C9FA213-E33C-4BC5-9896-CF6092DD0862}" destId="{D9520304-5778-4690-A517-A3B241ED7C83}" srcOrd="2" destOrd="0" parTransId="{0B163A20-12B4-475A-ADC8-E1D50113CE54}" sibTransId="{776A5B24-5048-4D79-A7F5-42EDD70F90E5}"/>
    <dgm:cxn modelId="{7A7521DF-4F25-4A65-903B-F741711BDD1E}" srcId="{0C9FA213-E33C-4BC5-9896-CF6092DD0862}" destId="{C104D0D3-12C9-4451-A839-88AF6E22AF39}" srcOrd="1" destOrd="0" parTransId="{62C74C6B-B8A9-41AB-A396-55484E406779}" sibTransId="{F825DFEC-4B76-44C2-BAB0-AEA2B60DB491}"/>
    <dgm:cxn modelId="{6AF2D699-2043-46E4-8CB2-8D6926EB2A73}" type="presOf" srcId="{D9520304-5778-4690-A517-A3B241ED7C83}" destId="{0CECE515-93BF-440D-AD5D-7667C7AA4000}" srcOrd="0" destOrd="0" presId="urn:microsoft.com/office/officeart/2008/layout/HorizontalMultiLevelHierarchy"/>
    <dgm:cxn modelId="{9F24D520-F3CC-4677-B22E-8334504C601F}" type="presOf" srcId="{C104D0D3-12C9-4451-A839-88AF6E22AF39}" destId="{3C99B51C-130C-47DF-B414-816DAE87C414}" srcOrd="0" destOrd="0" presId="urn:microsoft.com/office/officeart/2008/layout/HorizontalMultiLevelHierarchy"/>
    <dgm:cxn modelId="{AD5B3F5A-F46A-4AE7-8E40-65D2EC4270AC}" srcId="{C4B9B292-74E7-4B8B-B896-B6EFA4BFE766}" destId="{0C9FA213-E33C-4BC5-9896-CF6092DD0862}" srcOrd="0" destOrd="0" parTransId="{DAF4DABD-C3D7-4AFD-B289-EE86757F3FF3}" sibTransId="{ED98E9CE-CABC-4B06-9E55-1CC60BCE48BB}"/>
    <dgm:cxn modelId="{183F5BFF-0A9F-40DA-8A45-D1BE4987A145}" srcId="{0C9FA213-E33C-4BC5-9896-CF6092DD0862}" destId="{933ABEEF-21B2-4435-9056-9D15D157AB1F}" srcOrd="0" destOrd="0" parTransId="{22A306E1-D9E9-4B01-B5A1-7AE7175C9F38}" sibTransId="{BE046CAD-2E66-4607-B747-E62103723561}"/>
    <dgm:cxn modelId="{28D2D285-A8BB-4C06-BDD2-DCFC9A6DAF54}" type="presOf" srcId="{62C74C6B-B8A9-41AB-A396-55484E406779}" destId="{B7CFC3D3-C14B-426C-B03A-D1B987817A20}" srcOrd="1" destOrd="0" presId="urn:microsoft.com/office/officeart/2008/layout/HorizontalMultiLevelHierarchy"/>
    <dgm:cxn modelId="{11E94AD5-561C-49AA-A17E-4FBD8267DC16}" type="presOf" srcId="{22A306E1-D9E9-4B01-B5A1-7AE7175C9F38}" destId="{D2789B67-A822-4EF6-B61F-699F9DDE1185}" srcOrd="0" destOrd="0" presId="urn:microsoft.com/office/officeart/2008/layout/HorizontalMultiLevelHierarchy"/>
    <dgm:cxn modelId="{9B4FA673-7C44-4BB2-90B5-96BB4641AA5C}" type="presOf" srcId="{0B163A20-12B4-475A-ADC8-E1D50113CE54}" destId="{E16A97C2-44A0-4F0A-B548-AAEAF92B0863}" srcOrd="0" destOrd="0" presId="urn:microsoft.com/office/officeart/2008/layout/HorizontalMultiLevelHierarchy"/>
    <dgm:cxn modelId="{771650F0-4821-4D3C-BCF6-AC38CFBB5F4E}" type="presOf" srcId="{0C9FA213-E33C-4BC5-9896-CF6092DD0862}" destId="{70E5315D-AF0E-4279-AABE-B530F22C6959}" srcOrd="0" destOrd="0" presId="urn:microsoft.com/office/officeart/2008/layout/HorizontalMultiLevelHierarchy"/>
    <dgm:cxn modelId="{275B5BBE-C57A-4913-97FF-FE6B66792516}" type="presOf" srcId="{0B163A20-12B4-475A-ADC8-E1D50113CE54}" destId="{E0F7978E-C24A-41BB-94A2-AB3FFD6E3085}" srcOrd="1" destOrd="0" presId="urn:microsoft.com/office/officeart/2008/layout/HorizontalMultiLevelHierarchy"/>
    <dgm:cxn modelId="{4956F6B1-CAC2-4C91-A762-F4AD246A6903}" type="presOf" srcId="{22A306E1-D9E9-4B01-B5A1-7AE7175C9F38}" destId="{929AC5CA-F554-45FB-95FD-C55BD28708D0}" srcOrd="1" destOrd="0" presId="urn:microsoft.com/office/officeart/2008/layout/HorizontalMultiLevelHierarchy"/>
    <dgm:cxn modelId="{0D427703-E850-4231-9ACC-31667D84960E}" type="presOf" srcId="{933ABEEF-21B2-4435-9056-9D15D157AB1F}" destId="{87DE3471-21F3-44EA-93B2-292BEC14808C}" srcOrd="0" destOrd="0" presId="urn:microsoft.com/office/officeart/2008/layout/HorizontalMultiLevelHierarchy"/>
    <dgm:cxn modelId="{A0E3DFF8-6DDE-451C-84A0-F8ED759B86F4}" type="presOf" srcId="{62C74C6B-B8A9-41AB-A396-55484E406779}" destId="{74B01293-F8A0-4976-A9BA-F47FBE85FFBE}" srcOrd="0" destOrd="0" presId="urn:microsoft.com/office/officeart/2008/layout/HorizontalMultiLevelHierarchy"/>
    <dgm:cxn modelId="{AAB76EFE-8327-4EA9-8FA5-E2917D7337CB}" type="presParOf" srcId="{244B512F-777D-4602-850F-39CAF1F28220}" destId="{18FF5D0A-18B2-407B-BA9D-CC4A0FA72A9D}" srcOrd="0" destOrd="0" presId="urn:microsoft.com/office/officeart/2008/layout/HorizontalMultiLevelHierarchy"/>
    <dgm:cxn modelId="{515D2FE1-802A-4CCE-9B7E-22D9C9DBB4CF}" type="presParOf" srcId="{18FF5D0A-18B2-407B-BA9D-CC4A0FA72A9D}" destId="{70E5315D-AF0E-4279-AABE-B530F22C6959}" srcOrd="0" destOrd="0" presId="urn:microsoft.com/office/officeart/2008/layout/HorizontalMultiLevelHierarchy"/>
    <dgm:cxn modelId="{AF84E9C0-14CD-4273-8024-F86F03A644B6}" type="presParOf" srcId="{18FF5D0A-18B2-407B-BA9D-CC4A0FA72A9D}" destId="{5D78DF2D-BE0C-4722-9EF6-FE57734AF749}" srcOrd="1" destOrd="0" presId="urn:microsoft.com/office/officeart/2008/layout/HorizontalMultiLevelHierarchy"/>
    <dgm:cxn modelId="{8A12B9A6-50B6-4C92-8B99-C238B1B2F0C2}" type="presParOf" srcId="{5D78DF2D-BE0C-4722-9EF6-FE57734AF749}" destId="{D2789B67-A822-4EF6-B61F-699F9DDE1185}" srcOrd="0" destOrd="0" presId="urn:microsoft.com/office/officeart/2008/layout/HorizontalMultiLevelHierarchy"/>
    <dgm:cxn modelId="{AC689EA0-8A62-48AC-B18B-957E6ECB4194}" type="presParOf" srcId="{D2789B67-A822-4EF6-B61F-699F9DDE1185}" destId="{929AC5CA-F554-45FB-95FD-C55BD28708D0}" srcOrd="0" destOrd="0" presId="urn:microsoft.com/office/officeart/2008/layout/HorizontalMultiLevelHierarchy"/>
    <dgm:cxn modelId="{D39D12B7-D523-40C2-A798-1B4A8BEA13C7}" type="presParOf" srcId="{5D78DF2D-BE0C-4722-9EF6-FE57734AF749}" destId="{B7E43CD7-FA95-4CC0-B40B-21B3348FF22A}" srcOrd="1" destOrd="0" presId="urn:microsoft.com/office/officeart/2008/layout/HorizontalMultiLevelHierarchy"/>
    <dgm:cxn modelId="{13770C22-8599-455B-ACDA-B56CBF028759}" type="presParOf" srcId="{B7E43CD7-FA95-4CC0-B40B-21B3348FF22A}" destId="{87DE3471-21F3-44EA-93B2-292BEC14808C}" srcOrd="0" destOrd="0" presId="urn:microsoft.com/office/officeart/2008/layout/HorizontalMultiLevelHierarchy"/>
    <dgm:cxn modelId="{95BFD5D0-2B64-4878-A82B-9077AB245301}" type="presParOf" srcId="{B7E43CD7-FA95-4CC0-B40B-21B3348FF22A}" destId="{6CED797F-DB9E-46B5-AA7B-908598FFAD93}" srcOrd="1" destOrd="0" presId="urn:microsoft.com/office/officeart/2008/layout/HorizontalMultiLevelHierarchy"/>
    <dgm:cxn modelId="{5000E9AE-439B-4A21-AF04-167AA19A0E10}" type="presParOf" srcId="{5D78DF2D-BE0C-4722-9EF6-FE57734AF749}" destId="{74B01293-F8A0-4976-A9BA-F47FBE85FFBE}" srcOrd="2" destOrd="0" presId="urn:microsoft.com/office/officeart/2008/layout/HorizontalMultiLevelHierarchy"/>
    <dgm:cxn modelId="{255287F2-D166-4154-8786-16FF30E019A1}" type="presParOf" srcId="{74B01293-F8A0-4976-A9BA-F47FBE85FFBE}" destId="{B7CFC3D3-C14B-426C-B03A-D1B987817A20}" srcOrd="0" destOrd="0" presId="urn:microsoft.com/office/officeart/2008/layout/HorizontalMultiLevelHierarchy"/>
    <dgm:cxn modelId="{439E48DD-A417-4D33-B85B-1A56E6C06273}" type="presParOf" srcId="{5D78DF2D-BE0C-4722-9EF6-FE57734AF749}" destId="{ED7FC522-ED10-42E7-BE13-9AEF439549F3}" srcOrd="3" destOrd="0" presId="urn:microsoft.com/office/officeart/2008/layout/HorizontalMultiLevelHierarchy"/>
    <dgm:cxn modelId="{7BF9506A-D02A-4D41-909E-E85DC3615AB2}" type="presParOf" srcId="{ED7FC522-ED10-42E7-BE13-9AEF439549F3}" destId="{3C99B51C-130C-47DF-B414-816DAE87C414}" srcOrd="0" destOrd="0" presId="urn:microsoft.com/office/officeart/2008/layout/HorizontalMultiLevelHierarchy"/>
    <dgm:cxn modelId="{728B47EB-EE47-4DEE-A33D-74D4CA7E73B8}" type="presParOf" srcId="{ED7FC522-ED10-42E7-BE13-9AEF439549F3}" destId="{D14E379D-A8E5-4645-BEBD-8B4D18005740}" srcOrd="1" destOrd="0" presId="urn:microsoft.com/office/officeart/2008/layout/HorizontalMultiLevelHierarchy"/>
    <dgm:cxn modelId="{354612DE-CDC9-4E6B-9FF4-0BC61CAAABC1}" type="presParOf" srcId="{5D78DF2D-BE0C-4722-9EF6-FE57734AF749}" destId="{E16A97C2-44A0-4F0A-B548-AAEAF92B0863}" srcOrd="4" destOrd="0" presId="urn:microsoft.com/office/officeart/2008/layout/HorizontalMultiLevelHierarchy"/>
    <dgm:cxn modelId="{C3279BC3-4353-4276-B0EE-8A64A14A9E5A}" type="presParOf" srcId="{E16A97C2-44A0-4F0A-B548-AAEAF92B0863}" destId="{E0F7978E-C24A-41BB-94A2-AB3FFD6E3085}" srcOrd="0" destOrd="0" presId="urn:microsoft.com/office/officeart/2008/layout/HorizontalMultiLevelHierarchy"/>
    <dgm:cxn modelId="{BD79704B-1A5C-4C37-858C-A7D649905F7B}" type="presParOf" srcId="{5D78DF2D-BE0C-4722-9EF6-FE57734AF749}" destId="{40AC4EDD-16F1-4CBD-B38F-FD3DFD20BF44}" srcOrd="5" destOrd="0" presId="urn:microsoft.com/office/officeart/2008/layout/HorizontalMultiLevelHierarchy"/>
    <dgm:cxn modelId="{821E57FA-D67B-4181-BBC1-CEF7A801ACE3}" type="presParOf" srcId="{40AC4EDD-16F1-4CBD-B38F-FD3DFD20BF44}" destId="{0CECE515-93BF-440D-AD5D-7667C7AA4000}" srcOrd="0" destOrd="0" presId="urn:microsoft.com/office/officeart/2008/layout/HorizontalMultiLevelHierarchy"/>
    <dgm:cxn modelId="{C50148BD-2509-452D-AD6D-C90441248D09}" type="presParOf" srcId="{40AC4EDD-16F1-4CBD-B38F-FD3DFD20BF44}" destId="{80BEA5DF-BE02-445A-93BA-F736708102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A7567-EFF6-47DF-B0F3-2BE5FB59EAA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66EF39-F3E4-4BC4-AAE5-5B919C7CE560}">
      <dgm:prSet phldrT="[Текст]" custT="1"/>
      <dgm:spPr/>
      <dgm:t>
        <a:bodyPr/>
        <a:lstStyle/>
        <a:p>
          <a:pPr algn="ctr"/>
          <a:r>
            <a:rPr lang="ru-RU" sz="4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4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BBD36-D824-442F-A5D3-9C6548CBBA2E}" type="parTrans" cxnId="{D0F2671B-F06D-4899-857A-9E728144CEB3}">
      <dgm:prSet/>
      <dgm:spPr/>
      <dgm:t>
        <a:bodyPr/>
        <a:lstStyle/>
        <a:p>
          <a:endParaRPr lang="ru-RU"/>
        </a:p>
      </dgm:t>
    </dgm:pt>
    <dgm:pt modelId="{FE951CE5-2F94-4E4E-B6FF-45EE789FB9F3}" type="sibTrans" cxnId="{D0F2671B-F06D-4899-857A-9E728144CEB3}">
      <dgm:prSet/>
      <dgm:spPr/>
      <dgm:t>
        <a:bodyPr/>
        <a:lstStyle/>
        <a:p>
          <a:endParaRPr lang="ru-RU"/>
        </a:p>
      </dgm:t>
    </dgm:pt>
    <dgm:pt modelId="{6FED3D80-9749-4E99-8C93-17E1A26B6E7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дети знакомятся с большинством детей детского сада;</a:t>
          </a:r>
          <a:endParaRPr lang="ru-RU" sz="1800" dirty="0">
            <a:solidFill>
              <a:schemeClr val="tx1"/>
            </a:solidFill>
          </a:endParaRPr>
        </a:p>
      </dgm:t>
    </dgm:pt>
    <dgm:pt modelId="{B5217740-ABF1-4F94-A4AE-FD0EEF353284}" type="parTrans" cxnId="{492734B6-748B-4C2F-9FB4-E57B6F2ADF46}">
      <dgm:prSet/>
      <dgm:spPr/>
      <dgm:t>
        <a:bodyPr/>
        <a:lstStyle/>
        <a:p>
          <a:endParaRPr lang="ru-RU"/>
        </a:p>
      </dgm:t>
    </dgm:pt>
    <dgm:pt modelId="{3522E29D-6E22-4529-86F7-9D6D32278407}" type="sibTrans" cxnId="{492734B6-748B-4C2F-9FB4-E57B6F2ADF46}">
      <dgm:prSet/>
      <dgm:spPr/>
      <dgm:t>
        <a:bodyPr/>
        <a:lstStyle/>
        <a:p>
          <a:endParaRPr lang="ru-RU"/>
        </a:p>
      </dgm:t>
    </dgm:pt>
    <dgm:pt modelId="{05933FF9-B063-40AE-A53B-94228D198687}">
      <dgm:prSet phldrT="[Текст]" custT="1"/>
      <dgm:spPr/>
      <dgm:t>
        <a:bodyPr/>
        <a:lstStyle/>
        <a:p>
          <a:pPr algn="ctr"/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48882-83EC-4D42-91A6-CD7665D25D77}" type="parTrans" cxnId="{B2BADFAD-973C-44DA-B1D7-01282B2C26FA}">
      <dgm:prSet/>
      <dgm:spPr/>
      <dgm:t>
        <a:bodyPr/>
        <a:lstStyle/>
        <a:p>
          <a:endParaRPr lang="ru-RU"/>
        </a:p>
      </dgm:t>
    </dgm:pt>
    <dgm:pt modelId="{E5E0D95D-B463-4CFE-9E78-1995451ABB67}" type="sibTrans" cxnId="{B2BADFAD-973C-44DA-B1D7-01282B2C26FA}">
      <dgm:prSet/>
      <dgm:spPr/>
      <dgm:t>
        <a:bodyPr/>
        <a:lstStyle/>
        <a:p>
          <a:endParaRPr lang="ru-RU"/>
        </a:p>
      </dgm:t>
    </dgm:pt>
    <dgm:pt modelId="{F85DF5EA-82FD-4738-8071-7FA99CC5BCA6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 </a:t>
          </a:r>
          <a:r>
            <a:rPr lang="ru-RU" sz="1800" dirty="0" smtClean="0">
              <a:solidFill>
                <a:schemeClr val="tx1"/>
              </a:solidFill>
            </a:rPr>
            <a:t>повышается компетентность в вопросах воспитания и обучения детей и психолого-педагогическая культура </a:t>
          </a:r>
          <a:endParaRPr lang="ru-RU" sz="1800" dirty="0">
            <a:solidFill>
              <a:schemeClr val="tx1"/>
            </a:solidFill>
          </a:endParaRPr>
        </a:p>
      </dgm:t>
    </dgm:pt>
    <dgm:pt modelId="{0F717E5F-C6BF-4D83-AE8C-45BE6C76FB1F}" type="parTrans" cxnId="{7C3BEFAF-F30F-49F7-9B55-D24562D866F6}">
      <dgm:prSet/>
      <dgm:spPr/>
      <dgm:t>
        <a:bodyPr/>
        <a:lstStyle/>
        <a:p>
          <a:endParaRPr lang="ru-RU"/>
        </a:p>
      </dgm:t>
    </dgm:pt>
    <dgm:pt modelId="{D8A92017-251D-47F6-8288-5421031D537F}" type="sibTrans" cxnId="{7C3BEFAF-F30F-49F7-9B55-D24562D866F6}">
      <dgm:prSet/>
      <dgm:spPr/>
      <dgm:t>
        <a:bodyPr/>
        <a:lstStyle/>
        <a:p>
          <a:endParaRPr lang="ru-RU"/>
        </a:p>
      </dgm:t>
    </dgm:pt>
    <dgm:pt modelId="{C2338C9D-6CE6-46CB-BBB6-DBB4E9CEC6A5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осваивают нормы и правила общения друг с другом и со взрослыми;</a:t>
          </a:r>
          <a:endParaRPr lang="ru-RU" sz="1800" dirty="0">
            <a:solidFill>
              <a:schemeClr val="tx1"/>
            </a:solidFill>
          </a:endParaRPr>
        </a:p>
      </dgm:t>
    </dgm:pt>
    <dgm:pt modelId="{A2734579-2AAE-406E-8483-76624314CF10}" type="parTrans" cxnId="{CC59EA64-ADE4-44D7-BBD9-5DD262984BD0}">
      <dgm:prSet/>
      <dgm:spPr/>
      <dgm:t>
        <a:bodyPr/>
        <a:lstStyle/>
        <a:p>
          <a:endParaRPr lang="ru-RU"/>
        </a:p>
      </dgm:t>
    </dgm:pt>
    <dgm:pt modelId="{323DC3B8-8883-49B9-9C81-D668F493AFB8}" type="sibTrans" cxnId="{CC59EA64-ADE4-44D7-BBD9-5DD262984BD0}">
      <dgm:prSet/>
      <dgm:spPr/>
      <dgm:t>
        <a:bodyPr/>
        <a:lstStyle/>
        <a:p>
          <a:endParaRPr lang="ru-RU"/>
        </a:p>
      </dgm:t>
    </dgm:pt>
    <dgm:pt modelId="{975F1439-34C2-48D7-8163-A27B051664F8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учатся коллективно трудиться и получать от этого удовольствие;</a:t>
          </a:r>
          <a:endParaRPr lang="ru-RU" sz="1800" dirty="0">
            <a:solidFill>
              <a:schemeClr val="tx1"/>
            </a:solidFill>
          </a:endParaRPr>
        </a:p>
      </dgm:t>
    </dgm:pt>
    <dgm:pt modelId="{44B8E74D-8CB7-4302-AE93-D9BF6E319AA8}" type="parTrans" cxnId="{6FA26FC0-A83D-4DBC-8972-9CDEC56CE979}">
      <dgm:prSet/>
      <dgm:spPr/>
      <dgm:t>
        <a:bodyPr/>
        <a:lstStyle/>
        <a:p>
          <a:endParaRPr lang="ru-RU"/>
        </a:p>
      </dgm:t>
    </dgm:pt>
    <dgm:pt modelId="{D14CF711-0953-4478-A368-7646809575B4}" type="sibTrans" cxnId="{6FA26FC0-A83D-4DBC-8972-9CDEC56CE979}">
      <dgm:prSet/>
      <dgm:spPr/>
      <dgm:t>
        <a:bodyPr/>
        <a:lstStyle/>
        <a:p>
          <a:endParaRPr lang="ru-RU"/>
        </a:p>
      </dgm:t>
    </dgm:pt>
    <dgm:pt modelId="{A006E328-5362-4804-A04B-E6D309EDA40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становятся отзывчивее друг к другу;</a:t>
          </a:r>
          <a:endParaRPr lang="ru-RU" sz="1800" dirty="0">
            <a:solidFill>
              <a:schemeClr val="tx1"/>
            </a:solidFill>
          </a:endParaRPr>
        </a:p>
      </dgm:t>
    </dgm:pt>
    <dgm:pt modelId="{1D0A228D-89F2-44F1-82C8-F811B6806004}" type="parTrans" cxnId="{C5B4799F-DB61-4F2A-AD7A-93671A657056}">
      <dgm:prSet/>
      <dgm:spPr/>
      <dgm:t>
        <a:bodyPr/>
        <a:lstStyle/>
        <a:p>
          <a:endParaRPr lang="ru-RU"/>
        </a:p>
      </dgm:t>
    </dgm:pt>
    <dgm:pt modelId="{5E0D201D-21FD-45EC-8FE8-C8C9A9771E5B}" type="sibTrans" cxnId="{C5B4799F-DB61-4F2A-AD7A-93671A657056}">
      <dgm:prSet/>
      <dgm:spPr/>
      <dgm:t>
        <a:bodyPr/>
        <a:lstStyle/>
        <a:p>
          <a:endParaRPr lang="ru-RU"/>
        </a:p>
      </dgm:t>
    </dgm:pt>
    <dgm:pt modelId="{8393DF3D-8289-4DDA-9085-462BC0064A7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формируется </a:t>
          </a:r>
          <a:r>
            <a:rPr lang="ru-RU" sz="1800" dirty="0" err="1" smtClean="0">
              <a:solidFill>
                <a:schemeClr val="tx1"/>
              </a:solidFill>
            </a:rPr>
            <a:t>саморегуляция</a:t>
          </a:r>
          <a:r>
            <a:rPr lang="ru-RU" sz="1800" dirty="0" smtClean="0">
              <a:solidFill>
                <a:schemeClr val="tx1"/>
              </a:solidFill>
            </a:rPr>
            <a:t> своего поведения; способность осуществлять самооценку своих действий.</a:t>
          </a:r>
          <a:endParaRPr lang="ru-RU" sz="1800" dirty="0">
            <a:solidFill>
              <a:schemeClr val="tx1"/>
            </a:solidFill>
          </a:endParaRPr>
        </a:p>
      </dgm:t>
    </dgm:pt>
    <dgm:pt modelId="{F90716C4-6C71-42C0-AAF5-E5C0FEDE4038}" type="parTrans" cxnId="{B52CC0C3-B7F8-4C8B-BFD2-33281C97B697}">
      <dgm:prSet/>
      <dgm:spPr/>
      <dgm:t>
        <a:bodyPr/>
        <a:lstStyle/>
        <a:p>
          <a:endParaRPr lang="ru-RU"/>
        </a:p>
      </dgm:t>
    </dgm:pt>
    <dgm:pt modelId="{C53663BA-75DC-4B66-9209-0392430AB49E}" type="sibTrans" cxnId="{B52CC0C3-B7F8-4C8B-BFD2-33281C97B697}">
      <dgm:prSet/>
      <dgm:spPr/>
      <dgm:t>
        <a:bodyPr/>
        <a:lstStyle/>
        <a:p>
          <a:endParaRPr lang="ru-RU"/>
        </a:p>
      </dgm:t>
    </dgm:pt>
    <dgm:pt modelId="{58A6BE92-A842-494E-BA27-817948722132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формируется активная позиция родителей, как участников образовательного процесса.</a:t>
          </a:r>
          <a:endParaRPr lang="ru-RU" sz="1800" dirty="0">
            <a:solidFill>
              <a:schemeClr val="tx1"/>
            </a:solidFill>
          </a:endParaRPr>
        </a:p>
      </dgm:t>
    </dgm:pt>
    <dgm:pt modelId="{41CC134C-AD42-40AD-99C5-978A965EC4CE}" type="parTrans" cxnId="{7CFDD8A0-2F1B-48FB-8DF1-0180D6FA948A}">
      <dgm:prSet/>
      <dgm:spPr/>
      <dgm:t>
        <a:bodyPr/>
        <a:lstStyle/>
        <a:p>
          <a:endParaRPr lang="ru-RU"/>
        </a:p>
      </dgm:t>
    </dgm:pt>
    <dgm:pt modelId="{EB025B7D-A428-49F5-890E-6E9EFADC7890}" type="sibTrans" cxnId="{7CFDD8A0-2F1B-48FB-8DF1-0180D6FA948A}">
      <dgm:prSet/>
      <dgm:spPr/>
      <dgm:t>
        <a:bodyPr/>
        <a:lstStyle/>
        <a:p>
          <a:endParaRPr lang="ru-RU"/>
        </a:p>
      </dgm:t>
    </dgm:pt>
    <dgm:pt modelId="{7E4FBE14-6E35-430E-B21D-B2F4632192F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повышается удовлетворенность родителей содержанием и результативностью воспитательной деятельности в образовательных учреждениях.</a:t>
          </a:r>
          <a:endParaRPr lang="ru-RU" sz="1800" dirty="0">
            <a:solidFill>
              <a:schemeClr val="tx1"/>
            </a:solidFill>
          </a:endParaRPr>
        </a:p>
      </dgm:t>
    </dgm:pt>
    <dgm:pt modelId="{0B58AAFB-C56A-46BB-9398-C346B07F5EE2}" type="parTrans" cxnId="{88F09B17-297D-4293-B84B-DA85988ECB92}">
      <dgm:prSet/>
      <dgm:spPr/>
      <dgm:t>
        <a:bodyPr/>
        <a:lstStyle/>
        <a:p>
          <a:endParaRPr lang="ru-RU"/>
        </a:p>
      </dgm:t>
    </dgm:pt>
    <dgm:pt modelId="{BD718B4A-6532-4652-B668-237E9DC36D0E}" type="sibTrans" cxnId="{88F09B17-297D-4293-B84B-DA85988ECB92}">
      <dgm:prSet/>
      <dgm:spPr/>
      <dgm:t>
        <a:bodyPr/>
        <a:lstStyle/>
        <a:p>
          <a:endParaRPr lang="ru-RU"/>
        </a:p>
      </dgm:t>
    </dgm:pt>
    <dgm:pt modelId="{68475DE0-06CC-4328-BF64-1427A578BF4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устанавливаются отношения партнерского сотрудничества с семьей.</a:t>
          </a:r>
          <a:endParaRPr lang="ru-RU" sz="1800" dirty="0">
            <a:solidFill>
              <a:schemeClr val="tx1"/>
            </a:solidFill>
          </a:endParaRPr>
        </a:p>
      </dgm:t>
    </dgm:pt>
    <dgm:pt modelId="{534A0C9A-C11C-4B7D-936F-EF93EFD4EE3D}" type="parTrans" cxnId="{DCBAE4AA-3B67-48F2-BA39-3E2B72FC3C17}">
      <dgm:prSet/>
      <dgm:spPr/>
      <dgm:t>
        <a:bodyPr/>
        <a:lstStyle/>
        <a:p>
          <a:endParaRPr lang="ru-RU"/>
        </a:p>
      </dgm:t>
    </dgm:pt>
    <dgm:pt modelId="{653F1FF3-F7B7-4FC6-9E4E-87C43EB51E61}" type="sibTrans" cxnId="{DCBAE4AA-3B67-48F2-BA39-3E2B72FC3C17}">
      <dgm:prSet/>
      <dgm:spPr/>
      <dgm:t>
        <a:bodyPr/>
        <a:lstStyle/>
        <a:p>
          <a:endParaRPr lang="ru-RU"/>
        </a:p>
      </dgm:t>
    </dgm:pt>
    <dgm:pt modelId="{E9228B9E-FF83-405A-818F-3AE696CB5D06}" type="pres">
      <dgm:prSet presAssocID="{632A7567-EFF6-47DF-B0F3-2BE5FB59EAA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855ADC-7917-4541-81A6-6D05140E588B}" type="pres">
      <dgm:prSet presAssocID="{2766EF39-F3E4-4BC4-AAE5-5B919C7CE560}" presName="compositeNode" presStyleCnt="0">
        <dgm:presLayoutVars>
          <dgm:bulletEnabled val="1"/>
        </dgm:presLayoutVars>
      </dgm:prSet>
      <dgm:spPr/>
    </dgm:pt>
    <dgm:pt modelId="{1FE1E72D-939E-47BF-BF32-788783975EBD}" type="pres">
      <dgm:prSet presAssocID="{2766EF39-F3E4-4BC4-AAE5-5B919C7CE560}" presName="image" presStyleLbl="fgImgPlace1" presStyleIdx="0" presStyleCnt="2"/>
      <dgm:spPr>
        <a:solidFill>
          <a:schemeClr val="accent1">
            <a:lumMod val="40000"/>
            <a:lumOff val="60000"/>
          </a:schemeClr>
        </a:solidFill>
      </dgm:spPr>
    </dgm:pt>
    <dgm:pt modelId="{328A86A0-526F-4E98-825E-2DD7B8AB2875}" type="pres">
      <dgm:prSet presAssocID="{2766EF39-F3E4-4BC4-AAE5-5B919C7CE560}" presName="childNode" presStyleLbl="node1" presStyleIdx="0" presStyleCnt="2" custScaleY="107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BCF14-F05D-4F43-9554-BE28F9D59C9C}" type="pres">
      <dgm:prSet presAssocID="{2766EF39-F3E4-4BC4-AAE5-5B919C7CE560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85DD1-40CF-4B2F-B303-65026CB09973}" type="pres">
      <dgm:prSet presAssocID="{FE951CE5-2F94-4E4E-B6FF-45EE789FB9F3}" presName="sibTrans" presStyleCnt="0"/>
      <dgm:spPr/>
    </dgm:pt>
    <dgm:pt modelId="{CB927263-951B-483E-91B2-39062F131A6F}" type="pres">
      <dgm:prSet presAssocID="{05933FF9-B063-40AE-A53B-94228D198687}" presName="compositeNode" presStyleCnt="0">
        <dgm:presLayoutVars>
          <dgm:bulletEnabled val="1"/>
        </dgm:presLayoutVars>
      </dgm:prSet>
      <dgm:spPr/>
    </dgm:pt>
    <dgm:pt modelId="{A95D6B21-7BB4-411A-BEFA-8728BBEE61B8}" type="pres">
      <dgm:prSet presAssocID="{05933FF9-B063-40AE-A53B-94228D198687}" presName="image" presStyleLbl="fgImgPlace1" presStyleIdx="1" presStyleCnt="2"/>
      <dgm:spPr>
        <a:solidFill>
          <a:schemeClr val="accent1">
            <a:lumMod val="40000"/>
            <a:lumOff val="60000"/>
          </a:schemeClr>
        </a:solidFill>
      </dgm:spPr>
    </dgm:pt>
    <dgm:pt modelId="{B891362A-2943-49B2-BD8A-DA594A6B1E98}" type="pres">
      <dgm:prSet presAssocID="{05933FF9-B063-40AE-A53B-94228D198687}" presName="childNode" presStyleLbl="node1" presStyleIdx="1" presStyleCnt="2" custScaleX="103416" custScaleY="105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979A5-2812-474E-B285-FE043F40DA4B}" type="pres">
      <dgm:prSet presAssocID="{05933FF9-B063-40AE-A53B-94228D198687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CC0C3-B7F8-4C8B-BFD2-33281C97B697}" srcId="{2766EF39-F3E4-4BC4-AAE5-5B919C7CE560}" destId="{8393DF3D-8289-4DDA-9085-462BC0064A79}" srcOrd="4" destOrd="0" parTransId="{F90716C4-6C71-42C0-AAF5-E5C0FEDE4038}" sibTransId="{C53663BA-75DC-4B66-9209-0392430AB49E}"/>
    <dgm:cxn modelId="{D3E3B0E8-C6D5-4E2A-8327-C0CD54F3EF41}" type="presOf" srcId="{05933FF9-B063-40AE-A53B-94228D198687}" destId="{E28979A5-2812-474E-B285-FE043F40DA4B}" srcOrd="0" destOrd="0" presId="urn:microsoft.com/office/officeart/2005/8/layout/hList2"/>
    <dgm:cxn modelId="{7CFDD8A0-2F1B-48FB-8DF1-0180D6FA948A}" srcId="{05933FF9-B063-40AE-A53B-94228D198687}" destId="{58A6BE92-A842-494E-BA27-817948722132}" srcOrd="1" destOrd="0" parTransId="{41CC134C-AD42-40AD-99C5-978A965EC4CE}" sibTransId="{EB025B7D-A428-49F5-890E-6E9EFADC7890}"/>
    <dgm:cxn modelId="{C5B4799F-DB61-4F2A-AD7A-93671A657056}" srcId="{2766EF39-F3E4-4BC4-AAE5-5B919C7CE560}" destId="{A006E328-5362-4804-A04B-E6D309EDA404}" srcOrd="3" destOrd="0" parTransId="{1D0A228D-89F2-44F1-82C8-F811B6806004}" sibTransId="{5E0D201D-21FD-45EC-8FE8-C8C9A9771E5B}"/>
    <dgm:cxn modelId="{F9B22349-74B8-484A-B152-21EE47DD2901}" type="presOf" srcId="{7E4FBE14-6E35-430E-B21D-B2F4632192F6}" destId="{B891362A-2943-49B2-BD8A-DA594A6B1E98}" srcOrd="0" destOrd="2" presId="urn:microsoft.com/office/officeart/2005/8/layout/hList2"/>
    <dgm:cxn modelId="{88F09B17-297D-4293-B84B-DA85988ECB92}" srcId="{05933FF9-B063-40AE-A53B-94228D198687}" destId="{7E4FBE14-6E35-430E-B21D-B2F4632192F6}" srcOrd="2" destOrd="0" parTransId="{0B58AAFB-C56A-46BB-9398-C346B07F5EE2}" sibTransId="{BD718B4A-6532-4652-B668-237E9DC36D0E}"/>
    <dgm:cxn modelId="{7C3BEFAF-F30F-49F7-9B55-D24562D866F6}" srcId="{05933FF9-B063-40AE-A53B-94228D198687}" destId="{F85DF5EA-82FD-4738-8071-7FA99CC5BCA6}" srcOrd="0" destOrd="0" parTransId="{0F717E5F-C6BF-4D83-AE8C-45BE6C76FB1F}" sibTransId="{D8A92017-251D-47F6-8288-5421031D537F}"/>
    <dgm:cxn modelId="{A4E2E517-69BA-47D6-AF35-6BCF9B1D0AAA}" type="presOf" srcId="{A006E328-5362-4804-A04B-E6D309EDA404}" destId="{328A86A0-526F-4E98-825E-2DD7B8AB2875}" srcOrd="0" destOrd="3" presId="urn:microsoft.com/office/officeart/2005/8/layout/hList2"/>
    <dgm:cxn modelId="{79ECAD2E-2EE2-4795-B857-8335BBE03B8E}" type="presOf" srcId="{632A7567-EFF6-47DF-B0F3-2BE5FB59EAAE}" destId="{E9228B9E-FF83-405A-818F-3AE696CB5D06}" srcOrd="0" destOrd="0" presId="urn:microsoft.com/office/officeart/2005/8/layout/hList2"/>
    <dgm:cxn modelId="{5E374E15-2E2E-4763-A739-2786E7B62C15}" type="presOf" srcId="{58A6BE92-A842-494E-BA27-817948722132}" destId="{B891362A-2943-49B2-BD8A-DA594A6B1E98}" srcOrd="0" destOrd="1" presId="urn:microsoft.com/office/officeart/2005/8/layout/hList2"/>
    <dgm:cxn modelId="{DE411F60-C3D7-4EEE-9029-57373E5E159F}" type="presOf" srcId="{8393DF3D-8289-4DDA-9085-462BC0064A79}" destId="{328A86A0-526F-4E98-825E-2DD7B8AB2875}" srcOrd="0" destOrd="4" presId="urn:microsoft.com/office/officeart/2005/8/layout/hList2"/>
    <dgm:cxn modelId="{C945E560-8CDA-4BF7-99B9-F911FFB6B3B9}" type="presOf" srcId="{975F1439-34C2-48D7-8163-A27B051664F8}" destId="{328A86A0-526F-4E98-825E-2DD7B8AB2875}" srcOrd="0" destOrd="2" presId="urn:microsoft.com/office/officeart/2005/8/layout/hList2"/>
    <dgm:cxn modelId="{D0F2671B-F06D-4899-857A-9E728144CEB3}" srcId="{632A7567-EFF6-47DF-B0F3-2BE5FB59EAAE}" destId="{2766EF39-F3E4-4BC4-AAE5-5B919C7CE560}" srcOrd="0" destOrd="0" parTransId="{BA3BBD36-D824-442F-A5D3-9C6548CBBA2E}" sibTransId="{FE951CE5-2F94-4E4E-B6FF-45EE789FB9F3}"/>
    <dgm:cxn modelId="{0E59E13F-99C6-4833-9178-6ACF381D0D9B}" type="presOf" srcId="{68475DE0-06CC-4328-BF64-1427A578BF4F}" destId="{B891362A-2943-49B2-BD8A-DA594A6B1E98}" srcOrd="0" destOrd="3" presId="urn:microsoft.com/office/officeart/2005/8/layout/hList2"/>
    <dgm:cxn modelId="{B5F72ABB-3FBB-40BE-AC1A-26C3B9F14AEC}" type="presOf" srcId="{C2338C9D-6CE6-46CB-BBB6-DBB4E9CEC6A5}" destId="{328A86A0-526F-4E98-825E-2DD7B8AB2875}" srcOrd="0" destOrd="1" presId="urn:microsoft.com/office/officeart/2005/8/layout/hList2"/>
    <dgm:cxn modelId="{9A69FD3A-495E-46BB-9A70-87CCFB99DB44}" type="presOf" srcId="{2766EF39-F3E4-4BC4-AAE5-5B919C7CE560}" destId="{D98BCF14-F05D-4F43-9554-BE28F9D59C9C}" srcOrd="0" destOrd="0" presId="urn:microsoft.com/office/officeart/2005/8/layout/hList2"/>
    <dgm:cxn modelId="{FC9C51A6-5D38-4297-9A25-EF8154E72641}" type="presOf" srcId="{6FED3D80-9749-4E99-8C93-17E1A26B6E72}" destId="{328A86A0-526F-4E98-825E-2DD7B8AB2875}" srcOrd="0" destOrd="0" presId="urn:microsoft.com/office/officeart/2005/8/layout/hList2"/>
    <dgm:cxn modelId="{6FA26FC0-A83D-4DBC-8972-9CDEC56CE979}" srcId="{2766EF39-F3E4-4BC4-AAE5-5B919C7CE560}" destId="{975F1439-34C2-48D7-8163-A27B051664F8}" srcOrd="2" destOrd="0" parTransId="{44B8E74D-8CB7-4302-AE93-D9BF6E319AA8}" sibTransId="{D14CF711-0953-4478-A368-7646809575B4}"/>
    <dgm:cxn modelId="{DCBAE4AA-3B67-48F2-BA39-3E2B72FC3C17}" srcId="{05933FF9-B063-40AE-A53B-94228D198687}" destId="{68475DE0-06CC-4328-BF64-1427A578BF4F}" srcOrd="3" destOrd="0" parTransId="{534A0C9A-C11C-4B7D-936F-EF93EFD4EE3D}" sibTransId="{653F1FF3-F7B7-4FC6-9E4E-87C43EB51E61}"/>
    <dgm:cxn modelId="{CC59EA64-ADE4-44D7-BBD9-5DD262984BD0}" srcId="{2766EF39-F3E4-4BC4-AAE5-5B919C7CE560}" destId="{C2338C9D-6CE6-46CB-BBB6-DBB4E9CEC6A5}" srcOrd="1" destOrd="0" parTransId="{A2734579-2AAE-406E-8483-76624314CF10}" sibTransId="{323DC3B8-8883-49B9-9C81-D668F493AFB8}"/>
    <dgm:cxn modelId="{4E5010F3-EE49-4B16-9488-FD475EDDBFA0}" type="presOf" srcId="{F85DF5EA-82FD-4738-8071-7FA99CC5BCA6}" destId="{B891362A-2943-49B2-BD8A-DA594A6B1E98}" srcOrd="0" destOrd="0" presId="urn:microsoft.com/office/officeart/2005/8/layout/hList2"/>
    <dgm:cxn modelId="{B2BADFAD-973C-44DA-B1D7-01282B2C26FA}" srcId="{632A7567-EFF6-47DF-B0F3-2BE5FB59EAAE}" destId="{05933FF9-B063-40AE-A53B-94228D198687}" srcOrd="1" destOrd="0" parTransId="{29F48882-83EC-4D42-91A6-CD7665D25D77}" sibTransId="{E5E0D95D-B463-4CFE-9E78-1995451ABB67}"/>
    <dgm:cxn modelId="{492734B6-748B-4C2F-9FB4-E57B6F2ADF46}" srcId="{2766EF39-F3E4-4BC4-AAE5-5B919C7CE560}" destId="{6FED3D80-9749-4E99-8C93-17E1A26B6E72}" srcOrd="0" destOrd="0" parTransId="{B5217740-ABF1-4F94-A4AE-FD0EEF353284}" sibTransId="{3522E29D-6E22-4529-86F7-9D6D32278407}"/>
    <dgm:cxn modelId="{8A37D26F-7DCD-45CF-B824-F827BBEC038C}" type="presParOf" srcId="{E9228B9E-FF83-405A-818F-3AE696CB5D06}" destId="{BD855ADC-7917-4541-81A6-6D05140E588B}" srcOrd="0" destOrd="0" presId="urn:microsoft.com/office/officeart/2005/8/layout/hList2"/>
    <dgm:cxn modelId="{4C722B54-7C87-42CD-87E6-9289B61DB336}" type="presParOf" srcId="{BD855ADC-7917-4541-81A6-6D05140E588B}" destId="{1FE1E72D-939E-47BF-BF32-788783975EBD}" srcOrd="0" destOrd="0" presId="urn:microsoft.com/office/officeart/2005/8/layout/hList2"/>
    <dgm:cxn modelId="{B420F7F0-230F-4127-93B2-C3A5B3B9853A}" type="presParOf" srcId="{BD855ADC-7917-4541-81A6-6D05140E588B}" destId="{328A86A0-526F-4E98-825E-2DD7B8AB2875}" srcOrd="1" destOrd="0" presId="urn:microsoft.com/office/officeart/2005/8/layout/hList2"/>
    <dgm:cxn modelId="{A1FF970D-E9FD-411C-895E-5632F438A34F}" type="presParOf" srcId="{BD855ADC-7917-4541-81A6-6D05140E588B}" destId="{D98BCF14-F05D-4F43-9554-BE28F9D59C9C}" srcOrd="2" destOrd="0" presId="urn:microsoft.com/office/officeart/2005/8/layout/hList2"/>
    <dgm:cxn modelId="{D63CAFBF-0CEF-450A-9C9F-62FFEEF8E6F3}" type="presParOf" srcId="{E9228B9E-FF83-405A-818F-3AE696CB5D06}" destId="{DEA85DD1-40CF-4B2F-B303-65026CB09973}" srcOrd="1" destOrd="0" presId="urn:microsoft.com/office/officeart/2005/8/layout/hList2"/>
    <dgm:cxn modelId="{93A11B41-A6BA-46AC-A3E2-D8DEC8AC472D}" type="presParOf" srcId="{E9228B9E-FF83-405A-818F-3AE696CB5D06}" destId="{CB927263-951B-483E-91B2-39062F131A6F}" srcOrd="2" destOrd="0" presId="urn:microsoft.com/office/officeart/2005/8/layout/hList2"/>
    <dgm:cxn modelId="{C487D503-DA99-438B-B5B2-6FD3F81B156C}" type="presParOf" srcId="{CB927263-951B-483E-91B2-39062F131A6F}" destId="{A95D6B21-7BB4-411A-BEFA-8728BBEE61B8}" srcOrd="0" destOrd="0" presId="urn:microsoft.com/office/officeart/2005/8/layout/hList2"/>
    <dgm:cxn modelId="{86CB0A8F-7843-4FCD-8368-F7A111F1D232}" type="presParOf" srcId="{CB927263-951B-483E-91B2-39062F131A6F}" destId="{B891362A-2943-49B2-BD8A-DA594A6B1E98}" srcOrd="1" destOrd="0" presId="urn:microsoft.com/office/officeart/2005/8/layout/hList2"/>
    <dgm:cxn modelId="{5375E2B2-82E3-4AFF-AB94-CFA8962C4329}" type="presParOf" srcId="{CB927263-951B-483E-91B2-39062F131A6F}" destId="{E28979A5-2812-474E-B285-FE043F40DA4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FE9BA1-1C38-47EE-BDE6-07CFFCEA16B4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77545CCF-FBC9-4842-9AFC-1C7BD8C21DA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CBE336-B3A5-4D84-9CDC-56731F7A2B62}" type="parTrans" cxnId="{A92F1F43-DE9A-41D6-A2DB-2D6973BAA181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16F873-6FD1-4DB6-8932-525796E75BFA}" type="sibTrans" cxnId="{A92F1F43-DE9A-41D6-A2DB-2D6973BAA181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BEA2DA-4CCB-4BB1-A21E-E2BDB545DCC7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CB9A6-C230-42A7-B1AE-AC4DE6E57D4D}" type="parTrans" cxnId="{7204D6CB-BD29-4BB9-A375-32344067EDB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E5B5F0-7D8D-4B2A-A91C-A08054407FD7}" type="sibTrans" cxnId="{7204D6CB-BD29-4BB9-A375-32344067EDB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47D3B0-BCA6-4D81-93FA-260D27FE7899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A1568-0EEF-48D7-84E9-BB9184161B1D}" type="parTrans" cxnId="{7AF1455C-6F9D-45FA-926D-232476923916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53733B-22EC-4AA1-B25C-1D39B7F6E973}" type="sibTrans" cxnId="{7AF1455C-6F9D-45FA-926D-232476923916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0144FF-6B3F-4E38-B294-0C2A05988AA6}" type="pres">
      <dgm:prSet presAssocID="{6FFE9BA1-1C38-47EE-BDE6-07CFFCEA16B4}" presName="compositeShape" presStyleCnt="0">
        <dgm:presLayoutVars>
          <dgm:chMax val="7"/>
          <dgm:dir/>
          <dgm:resizeHandles val="exact"/>
        </dgm:presLayoutVars>
      </dgm:prSet>
      <dgm:spPr/>
    </dgm:pt>
    <dgm:pt modelId="{F01774EB-752C-4B22-8FB7-9D232E4ACF61}" type="pres">
      <dgm:prSet presAssocID="{6FFE9BA1-1C38-47EE-BDE6-07CFFCEA16B4}" presName="wedge1" presStyleLbl="node1" presStyleIdx="0" presStyleCnt="3"/>
      <dgm:spPr/>
      <dgm:t>
        <a:bodyPr/>
        <a:lstStyle/>
        <a:p>
          <a:endParaRPr lang="ru-RU"/>
        </a:p>
      </dgm:t>
    </dgm:pt>
    <dgm:pt modelId="{EA207041-B6DB-4F2D-8C64-A0ECAD05B8C4}" type="pres">
      <dgm:prSet presAssocID="{6FFE9BA1-1C38-47EE-BDE6-07CFFCEA16B4}" presName="dummy1a" presStyleCnt="0"/>
      <dgm:spPr/>
    </dgm:pt>
    <dgm:pt modelId="{BDF18A6A-CCDF-44F9-936E-E650E8E95877}" type="pres">
      <dgm:prSet presAssocID="{6FFE9BA1-1C38-47EE-BDE6-07CFFCEA16B4}" presName="dummy1b" presStyleCnt="0"/>
      <dgm:spPr/>
    </dgm:pt>
    <dgm:pt modelId="{DB71AD18-275C-4495-9FA6-CA42555A7FDB}" type="pres">
      <dgm:prSet presAssocID="{6FFE9BA1-1C38-47EE-BDE6-07CFFCEA16B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65B75-8254-4513-B1D0-BF4328D85660}" type="pres">
      <dgm:prSet presAssocID="{6FFE9BA1-1C38-47EE-BDE6-07CFFCEA16B4}" presName="wedge2" presStyleLbl="node1" presStyleIdx="1" presStyleCnt="3"/>
      <dgm:spPr/>
      <dgm:t>
        <a:bodyPr/>
        <a:lstStyle/>
        <a:p>
          <a:endParaRPr lang="ru-RU"/>
        </a:p>
      </dgm:t>
    </dgm:pt>
    <dgm:pt modelId="{D692D9B0-1145-41A7-8152-C3C049E73CFC}" type="pres">
      <dgm:prSet presAssocID="{6FFE9BA1-1C38-47EE-BDE6-07CFFCEA16B4}" presName="dummy2a" presStyleCnt="0"/>
      <dgm:spPr/>
    </dgm:pt>
    <dgm:pt modelId="{1F52FC2B-5506-4A5F-BDE8-8A358C0DA43A}" type="pres">
      <dgm:prSet presAssocID="{6FFE9BA1-1C38-47EE-BDE6-07CFFCEA16B4}" presName="dummy2b" presStyleCnt="0"/>
      <dgm:spPr/>
    </dgm:pt>
    <dgm:pt modelId="{E8249A12-1B39-4ECB-9528-0EE2D3E3B0A2}" type="pres">
      <dgm:prSet presAssocID="{6FFE9BA1-1C38-47EE-BDE6-07CFFCEA16B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AC33-DA6A-4CF4-8B16-02C6FDA87C4B}" type="pres">
      <dgm:prSet presAssocID="{6FFE9BA1-1C38-47EE-BDE6-07CFFCEA16B4}" presName="wedge3" presStyleLbl="node1" presStyleIdx="2" presStyleCnt="3"/>
      <dgm:spPr/>
      <dgm:t>
        <a:bodyPr/>
        <a:lstStyle/>
        <a:p>
          <a:endParaRPr lang="ru-RU"/>
        </a:p>
      </dgm:t>
    </dgm:pt>
    <dgm:pt modelId="{73FF8630-C08F-45A1-90E1-3BD9226F07A6}" type="pres">
      <dgm:prSet presAssocID="{6FFE9BA1-1C38-47EE-BDE6-07CFFCEA16B4}" presName="dummy3a" presStyleCnt="0"/>
      <dgm:spPr/>
    </dgm:pt>
    <dgm:pt modelId="{78EF1C61-9B8E-4B7A-BE7A-3EC9B4DD48CC}" type="pres">
      <dgm:prSet presAssocID="{6FFE9BA1-1C38-47EE-BDE6-07CFFCEA16B4}" presName="dummy3b" presStyleCnt="0"/>
      <dgm:spPr/>
    </dgm:pt>
    <dgm:pt modelId="{651D3C19-C3D5-47D5-A537-D3EC4F25D9DB}" type="pres">
      <dgm:prSet presAssocID="{6FFE9BA1-1C38-47EE-BDE6-07CFFCEA16B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3338A-1D96-48C5-A939-6EDA126A0533}" type="pres">
      <dgm:prSet presAssocID="{3616F873-6FD1-4DB6-8932-525796E75BFA}" presName="arrowWedge1" presStyleLbl="fgSibTrans2D1" presStyleIdx="0" presStyleCnt="3"/>
      <dgm:spPr/>
    </dgm:pt>
    <dgm:pt modelId="{519D1CA5-4D40-4173-82F8-D3F549AC5E39}" type="pres">
      <dgm:prSet presAssocID="{06E5B5F0-7D8D-4B2A-A91C-A08054407FD7}" presName="arrowWedge2" presStyleLbl="fgSibTrans2D1" presStyleIdx="1" presStyleCnt="3"/>
      <dgm:spPr/>
    </dgm:pt>
    <dgm:pt modelId="{1A190CFB-16C0-4BE0-9412-8DFF4267AC6E}" type="pres">
      <dgm:prSet presAssocID="{8253733B-22EC-4AA1-B25C-1D39B7F6E973}" presName="arrowWedge3" presStyleLbl="fgSibTrans2D1" presStyleIdx="2" presStyleCnt="3"/>
      <dgm:spPr/>
    </dgm:pt>
  </dgm:ptLst>
  <dgm:cxnLst>
    <dgm:cxn modelId="{A92F1F43-DE9A-41D6-A2DB-2D6973BAA181}" srcId="{6FFE9BA1-1C38-47EE-BDE6-07CFFCEA16B4}" destId="{77545CCF-FBC9-4842-9AFC-1C7BD8C21DA3}" srcOrd="0" destOrd="0" parTransId="{38CBE336-B3A5-4D84-9CDC-56731F7A2B62}" sibTransId="{3616F873-6FD1-4DB6-8932-525796E75BFA}"/>
    <dgm:cxn modelId="{E44EF51C-D402-48AB-AA00-5F9975173EAA}" type="presOf" srcId="{77545CCF-FBC9-4842-9AFC-1C7BD8C21DA3}" destId="{F01774EB-752C-4B22-8FB7-9D232E4ACF61}" srcOrd="0" destOrd="0" presId="urn:microsoft.com/office/officeart/2005/8/layout/cycle8"/>
    <dgm:cxn modelId="{7CF9496C-64C9-4CE8-8F7B-C912A86A84BC}" type="presOf" srcId="{ECBEA2DA-4CCB-4BB1-A21E-E2BDB545DCC7}" destId="{38965B75-8254-4513-B1D0-BF4328D85660}" srcOrd="0" destOrd="0" presId="urn:microsoft.com/office/officeart/2005/8/layout/cycle8"/>
    <dgm:cxn modelId="{3C0D13D9-0ED5-42F3-BD31-2FEE5D53A790}" type="presOf" srcId="{ECBEA2DA-4CCB-4BB1-A21E-E2BDB545DCC7}" destId="{E8249A12-1B39-4ECB-9528-0EE2D3E3B0A2}" srcOrd="1" destOrd="0" presId="urn:microsoft.com/office/officeart/2005/8/layout/cycle8"/>
    <dgm:cxn modelId="{725F660E-1AC5-4EC1-8199-40092A91C454}" type="presOf" srcId="{BF47D3B0-BCA6-4D81-93FA-260D27FE7899}" destId="{651D3C19-C3D5-47D5-A537-D3EC4F25D9DB}" srcOrd="1" destOrd="0" presId="urn:microsoft.com/office/officeart/2005/8/layout/cycle8"/>
    <dgm:cxn modelId="{D00A0EC9-FCA0-415B-A4A0-613553210C5A}" type="presOf" srcId="{77545CCF-FBC9-4842-9AFC-1C7BD8C21DA3}" destId="{DB71AD18-275C-4495-9FA6-CA42555A7FDB}" srcOrd="1" destOrd="0" presId="urn:microsoft.com/office/officeart/2005/8/layout/cycle8"/>
    <dgm:cxn modelId="{F169204E-6A99-4CE4-B525-BFC8CC729868}" type="presOf" srcId="{6FFE9BA1-1C38-47EE-BDE6-07CFFCEA16B4}" destId="{6C0144FF-6B3F-4E38-B294-0C2A05988AA6}" srcOrd="0" destOrd="0" presId="urn:microsoft.com/office/officeart/2005/8/layout/cycle8"/>
    <dgm:cxn modelId="{7AF1455C-6F9D-45FA-926D-232476923916}" srcId="{6FFE9BA1-1C38-47EE-BDE6-07CFFCEA16B4}" destId="{BF47D3B0-BCA6-4D81-93FA-260D27FE7899}" srcOrd="2" destOrd="0" parTransId="{D6AA1568-0EEF-48D7-84E9-BB9184161B1D}" sibTransId="{8253733B-22EC-4AA1-B25C-1D39B7F6E973}"/>
    <dgm:cxn modelId="{9257328D-86C8-48FE-8B68-BF6685B02615}" type="presOf" srcId="{BF47D3B0-BCA6-4D81-93FA-260D27FE7899}" destId="{29D8AC33-DA6A-4CF4-8B16-02C6FDA87C4B}" srcOrd="0" destOrd="0" presId="urn:microsoft.com/office/officeart/2005/8/layout/cycle8"/>
    <dgm:cxn modelId="{7204D6CB-BD29-4BB9-A375-32344067EDB0}" srcId="{6FFE9BA1-1C38-47EE-BDE6-07CFFCEA16B4}" destId="{ECBEA2DA-4CCB-4BB1-A21E-E2BDB545DCC7}" srcOrd="1" destOrd="0" parTransId="{709CB9A6-C230-42A7-B1AE-AC4DE6E57D4D}" sibTransId="{06E5B5F0-7D8D-4B2A-A91C-A08054407FD7}"/>
    <dgm:cxn modelId="{C20C18C3-84D4-4EE0-A553-CB27231D4406}" type="presParOf" srcId="{6C0144FF-6B3F-4E38-B294-0C2A05988AA6}" destId="{F01774EB-752C-4B22-8FB7-9D232E4ACF61}" srcOrd="0" destOrd="0" presId="urn:microsoft.com/office/officeart/2005/8/layout/cycle8"/>
    <dgm:cxn modelId="{00A009FD-653E-4876-8BC0-E0CAD0BC4975}" type="presParOf" srcId="{6C0144FF-6B3F-4E38-B294-0C2A05988AA6}" destId="{EA207041-B6DB-4F2D-8C64-A0ECAD05B8C4}" srcOrd="1" destOrd="0" presId="urn:microsoft.com/office/officeart/2005/8/layout/cycle8"/>
    <dgm:cxn modelId="{7E0C9A40-DC06-49FB-AD3B-E09297096773}" type="presParOf" srcId="{6C0144FF-6B3F-4E38-B294-0C2A05988AA6}" destId="{BDF18A6A-CCDF-44F9-936E-E650E8E95877}" srcOrd="2" destOrd="0" presId="urn:microsoft.com/office/officeart/2005/8/layout/cycle8"/>
    <dgm:cxn modelId="{177093A9-E5FB-439A-BC60-A64709361A42}" type="presParOf" srcId="{6C0144FF-6B3F-4E38-B294-0C2A05988AA6}" destId="{DB71AD18-275C-4495-9FA6-CA42555A7FDB}" srcOrd="3" destOrd="0" presId="urn:microsoft.com/office/officeart/2005/8/layout/cycle8"/>
    <dgm:cxn modelId="{4DBD2263-B274-4FA5-9044-2820F35BDB56}" type="presParOf" srcId="{6C0144FF-6B3F-4E38-B294-0C2A05988AA6}" destId="{38965B75-8254-4513-B1D0-BF4328D85660}" srcOrd="4" destOrd="0" presId="urn:microsoft.com/office/officeart/2005/8/layout/cycle8"/>
    <dgm:cxn modelId="{1E6CB089-33C9-492C-8E77-CD80C4E3EF0D}" type="presParOf" srcId="{6C0144FF-6B3F-4E38-B294-0C2A05988AA6}" destId="{D692D9B0-1145-41A7-8152-C3C049E73CFC}" srcOrd="5" destOrd="0" presId="urn:microsoft.com/office/officeart/2005/8/layout/cycle8"/>
    <dgm:cxn modelId="{3FD1DD81-6263-4E9A-ABBC-AF1C352CAB89}" type="presParOf" srcId="{6C0144FF-6B3F-4E38-B294-0C2A05988AA6}" destId="{1F52FC2B-5506-4A5F-BDE8-8A358C0DA43A}" srcOrd="6" destOrd="0" presId="urn:microsoft.com/office/officeart/2005/8/layout/cycle8"/>
    <dgm:cxn modelId="{4003B273-0CED-4E63-AE5B-AF47DAC21014}" type="presParOf" srcId="{6C0144FF-6B3F-4E38-B294-0C2A05988AA6}" destId="{E8249A12-1B39-4ECB-9528-0EE2D3E3B0A2}" srcOrd="7" destOrd="0" presId="urn:microsoft.com/office/officeart/2005/8/layout/cycle8"/>
    <dgm:cxn modelId="{6C297604-3F74-4E61-9BCD-7535D0C9E5B0}" type="presParOf" srcId="{6C0144FF-6B3F-4E38-B294-0C2A05988AA6}" destId="{29D8AC33-DA6A-4CF4-8B16-02C6FDA87C4B}" srcOrd="8" destOrd="0" presId="urn:microsoft.com/office/officeart/2005/8/layout/cycle8"/>
    <dgm:cxn modelId="{97799FEC-A2F3-4E1F-8DD8-0A8E9D9F8426}" type="presParOf" srcId="{6C0144FF-6B3F-4E38-B294-0C2A05988AA6}" destId="{73FF8630-C08F-45A1-90E1-3BD9226F07A6}" srcOrd="9" destOrd="0" presId="urn:microsoft.com/office/officeart/2005/8/layout/cycle8"/>
    <dgm:cxn modelId="{97F39CB5-DE09-4825-827D-77C168A2CC87}" type="presParOf" srcId="{6C0144FF-6B3F-4E38-B294-0C2A05988AA6}" destId="{78EF1C61-9B8E-4B7A-BE7A-3EC9B4DD48CC}" srcOrd="10" destOrd="0" presId="urn:microsoft.com/office/officeart/2005/8/layout/cycle8"/>
    <dgm:cxn modelId="{6C4A0646-08E1-4A76-BEA1-CCCBCE009262}" type="presParOf" srcId="{6C0144FF-6B3F-4E38-B294-0C2A05988AA6}" destId="{651D3C19-C3D5-47D5-A537-D3EC4F25D9DB}" srcOrd="11" destOrd="0" presId="urn:microsoft.com/office/officeart/2005/8/layout/cycle8"/>
    <dgm:cxn modelId="{A4924010-B426-4674-B635-003633F1FC45}" type="presParOf" srcId="{6C0144FF-6B3F-4E38-B294-0C2A05988AA6}" destId="{0EB3338A-1D96-48C5-A939-6EDA126A0533}" srcOrd="12" destOrd="0" presId="urn:microsoft.com/office/officeart/2005/8/layout/cycle8"/>
    <dgm:cxn modelId="{C7AA4B66-BDF8-4B60-B188-22FBE5A67993}" type="presParOf" srcId="{6C0144FF-6B3F-4E38-B294-0C2A05988AA6}" destId="{519D1CA5-4D40-4173-82F8-D3F549AC5E39}" srcOrd="13" destOrd="0" presId="urn:microsoft.com/office/officeart/2005/8/layout/cycle8"/>
    <dgm:cxn modelId="{8723581C-F404-4865-AEEE-A13E769F5A7A}" type="presParOf" srcId="{6C0144FF-6B3F-4E38-B294-0C2A05988AA6}" destId="{1A190CFB-16C0-4BE0-9412-8DFF4267AC6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623C9D-6133-4ABF-A790-586D9AFBCFD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6B1C12-FC80-41B8-9A9E-C9AD6E96E1C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знакомство с технологией</a:t>
          </a:r>
          <a:endParaRPr lang="ru-RU" sz="1800" b="1" dirty="0">
            <a:solidFill>
              <a:schemeClr val="tx1"/>
            </a:solidFill>
          </a:endParaRPr>
        </a:p>
      </dgm:t>
    </dgm:pt>
    <dgm:pt modelId="{F78BA534-0D74-4F3F-ACF2-85C635434275}" type="parTrans" cxnId="{9D8F6CA8-63D1-462B-B988-151D530F9DA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B541997-EFED-45C8-B7CE-637DEA39E579}" type="sibTrans" cxnId="{9D8F6CA8-63D1-462B-B988-151D530F9DA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B781816-434A-4639-8553-FED1EC5757A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как это повлияет на детей</a:t>
          </a:r>
          <a:endParaRPr lang="ru-RU" sz="1800" b="1" dirty="0">
            <a:solidFill>
              <a:schemeClr val="tx1"/>
            </a:solidFill>
          </a:endParaRPr>
        </a:p>
      </dgm:t>
    </dgm:pt>
    <dgm:pt modelId="{00861383-6802-49B2-8145-3A43B4189C52}" type="parTrans" cxnId="{81F581FB-C936-4818-B983-A21E6BC7FA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735423D6-49E6-40F3-B2D5-4252CF916C46}" type="sibTrans" cxnId="{81F581FB-C936-4818-B983-A21E6BC7FA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BF4BD9B8-AA17-4C6C-A157-7D9C23655C3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информирование о дне недели и часе проведения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645EA86B-22E1-44A3-8EBF-EE80DB5730DF}" type="parTrans" cxnId="{9D471DDE-795F-44FD-AFD5-73F780E7A68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1E194E0-233A-4FD3-9C33-20B048FE539B}" type="sibTrans" cxnId="{9D471DDE-795F-44FD-AFD5-73F780E7A68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F3C1FA3C-C221-4DDA-9DE6-689EA4777DE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обеспечение безопасности детей</a:t>
          </a:r>
          <a:endParaRPr lang="ru-RU" sz="1800" b="1" dirty="0">
            <a:solidFill>
              <a:schemeClr val="tx1"/>
            </a:solidFill>
          </a:endParaRPr>
        </a:p>
      </dgm:t>
    </dgm:pt>
    <dgm:pt modelId="{EE1B3238-9192-4A7C-911A-DF121AF62EBD}" type="parTrans" cxnId="{A9E79C30-25A7-472A-A9E4-3086798C9FC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7D92937-1281-4928-A763-EB070F43CB3A}" type="sibTrans" cxnId="{A9E79C30-25A7-472A-A9E4-3086798C9FC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2420F3-F4D8-44E6-9A68-8F26EABC801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предоставление самим родителям принять участие в клубном часе, проводить мастер-классы, предлагать новую тематику</a:t>
          </a:r>
          <a:endParaRPr lang="ru-RU" sz="1800" b="1" dirty="0">
            <a:solidFill>
              <a:schemeClr val="tx1"/>
            </a:solidFill>
          </a:endParaRPr>
        </a:p>
      </dgm:t>
    </dgm:pt>
    <dgm:pt modelId="{7E4BCDB1-B43B-45E8-891B-795689884929}" type="parTrans" cxnId="{55A80BF9-38AF-426C-82B5-77EBF9BE87C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EA10F2D-EE56-45F3-85FF-A78E1C0C28BD}" type="sibTrans" cxnId="{55A80BF9-38AF-426C-82B5-77EBF9BE87C7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3807F92-C218-4A40-8975-AC446D537220}" type="pres">
      <dgm:prSet presAssocID="{F0623C9D-6133-4ABF-A790-586D9AFBCF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9B62C-0E18-4467-BDF5-A540ADA45459}" type="pres">
      <dgm:prSet presAssocID="{F86B1C12-FC80-41B8-9A9E-C9AD6E96E1C1}" presName="parentLin" presStyleCnt="0"/>
      <dgm:spPr/>
    </dgm:pt>
    <dgm:pt modelId="{3AC7CABF-72D9-4989-BA8D-8878DDF41ADF}" type="pres">
      <dgm:prSet presAssocID="{F86B1C12-FC80-41B8-9A9E-C9AD6E96E1C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7DCE051-2C12-4C90-A471-6D7A28CA6570}" type="pres">
      <dgm:prSet presAssocID="{F86B1C12-FC80-41B8-9A9E-C9AD6E96E1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A7A6B-FC3C-46D3-A688-C3D9D7766496}" type="pres">
      <dgm:prSet presAssocID="{F86B1C12-FC80-41B8-9A9E-C9AD6E96E1C1}" presName="negativeSpace" presStyleCnt="0"/>
      <dgm:spPr/>
    </dgm:pt>
    <dgm:pt modelId="{E70DE112-2DE2-4381-B482-C09E38AF8225}" type="pres">
      <dgm:prSet presAssocID="{F86B1C12-FC80-41B8-9A9E-C9AD6E96E1C1}" presName="childText" presStyleLbl="conFgAcc1" presStyleIdx="0" presStyleCnt="5">
        <dgm:presLayoutVars>
          <dgm:bulletEnabled val="1"/>
        </dgm:presLayoutVars>
      </dgm:prSet>
      <dgm:spPr/>
    </dgm:pt>
    <dgm:pt modelId="{4ECC5871-874A-4265-9E60-E97FC6C13ADF}" type="pres">
      <dgm:prSet presAssocID="{DB541997-EFED-45C8-B7CE-637DEA39E579}" presName="spaceBetweenRectangles" presStyleCnt="0"/>
      <dgm:spPr/>
    </dgm:pt>
    <dgm:pt modelId="{085CE45B-5950-49E4-B34A-08688BEBEBD3}" type="pres">
      <dgm:prSet presAssocID="{3B781816-434A-4639-8553-FED1EC5757AF}" presName="parentLin" presStyleCnt="0"/>
      <dgm:spPr/>
    </dgm:pt>
    <dgm:pt modelId="{1630EE88-9D51-4FCC-9F46-1702F79FE547}" type="pres">
      <dgm:prSet presAssocID="{3B781816-434A-4639-8553-FED1EC5757A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9B61B4-4919-48AB-8B1B-2B1E1766E1CA}" type="pres">
      <dgm:prSet presAssocID="{3B781816-434A-4639-8553-FED1EC5757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604E7-E7BC-4E58-A648-C90D8FC5E008}" type="pres">
      <dgm:prSet presAssocID="{3B781816-434A-4639-8553-FED1EC5757AF}" presName="negativeSpace" presStyleCnt="0"/>
      <dgm:spPr/>
    </dgm:pt>
    <dgm:pt modelId="{E4A33EEA-E5BF-4EE6-9538-7009263B785F}" type="pres">
      <dgm:prSet presAssocID="{3B781816-434A-4639-8553-FED1EC5757AF}" presName="childText" presStyleLbl="conFgAcc1" presStyleIdx="1" presStyleCnt="5">
        <dgm:presLayoutVars>
          <dgm:bulletEnabled val="1"/>
        </dgm:presLayoutVars>
      </dgm:prSet>
      <dgm:spPr/>
    </dgm:pt>
    <dgm:pt modelId="{5F536A6C-0648-4B53-865F-CCB16BD2577C}" type="pres">
      <dgm:prSet presAssocID="{735423D6-49E6-40F3-B2D5-4252CF916C46}" presName="spaceBetweenRectangles" presStyleCnt="0"/>
      <dgm:spPr/>
    </dgm:pt>
    <dgm:pt modelId="{1A47363A-F11D-482C-B639-F1C275566FD2}" type="pres">
      <dgm:prSet presAssocID="{F3C1FA3C-C221-4DDA-9DE6-689EA4777DED}" presName="parentLin" presStyleCnt="0"/>
      <dgm:spPr/>
    </dgm:pt>
    <dgm:pt modelId="{DB3B760B-CB55-47B7-BE37-0D12BBEE723C}" type="pres">
      <dgm:prSet presAssocID="{F3C1FA3C-C221-4DDA-9DE6-689EA4777DE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C687F40-7A24-47F9-82DA-F9DFE10284D3}" type="pres">
      <dgm:prSet presAssocID="{F3C1FA3C-C221-4DDA-9DE6-689EA4777D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606A0-A62E-4D4E-AACA-F9AB6541D972}" type="pres">
      <dgm:prSet presAssocID="{F3C1FA3C-C221-4DDA-9DE6-689EA4777DED}" presName="negativeSpace" presStyleCnt="0"/>
      <dgm:spPr/>
    </dgm:pt>
    <dgm:pt modelId="{818C8F2D-B85C-404B-A064-672E9D930F14}" type="pres">
      <dgm:prSet presAssocID="{F3C1FA3C-C221-4DDA-9DE6-689EA4777DED}" presName="childText" presStyleLbl="conFgAcc1" presStyleIdx="2" presStyleCnt="5">
        <dgm:presLayoutVars>
          <dgm:bulletEnabled val="1"/>
        </dgm:presLayoutVars>
      </dgm:prSet>
      <dgm:spPr/>
    </dgm:pt>
    <dgm:pt modelId="{57CC1DC7-940A-4B92-B547-8AAAE9AC4024}" type="pres">
      <dgm:prSet presAssocID="{97D92937-1281-4928-A763-EB070F43CB3A}" presName="spaceBetweenRectangles" presStyleCnt="0"/>
      <dgm:spPr/>
    </dgm:pt>
    <dgm:pt modelId="{20AA93A0-BB92-4677-9DB8-794FF6BB668E}" type="pres">
      <dgm:prSet presAssocID="{BF4BD9B8-AA17-4C6C-A157-7D9C23655C37}" presName="parentLin" presStyleCnt="0"/>
      <dgm:spPr/>
    </dgm:pt>
    <dgm:pt modelId="{C924832B-08F4-4E64-B4DC-20E9416188A5}" type="pres">
      <dgm:prSet presAssocID="{BF4BD9B8-AA17-4C6C-A157-7D9C23655C3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B6CB11F-F9C9-46C2-98F1-ABE010E5B295}" type="pres">
      <dgm:prSet presAssocID="{BF4BD9B8-AA17-4C6C-A157-7D9C23655C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948A8-3B47-4A8B-B6E7-8D97E9E58262}" type="pres">
      <dgm:prSet presAssocID="{BF4BD9B8-AA17-4C6C-A157-7D9C23655C37}" presName="negativeSpace" presStyleCnt="0"/>
      <dgm:spPr/>
    </dgm:pt>
    <dgm:pt modelId="{1FFBADDB-6113-4D9A-B923-C8BCB254E2DC}" type="pres">
      <dgm:prSet presAssocID="{BF4BD9B8-AA17-4C6C-A157-7D9C23655C37}" presName="childText" presStyleLbl="conFgAcc1" presStyleIdx="3" presStyleCnt="5">
        <dgm:presLayoutVars>
          <dgm:bulletEnabled val="1"/>
        </dgm:presLayoutVars>
      </dgm:prSet>
      <dgm:spPr/>
    </dgm:pt>
    <dgm:pt modelId="{8E57FC41-3EDA-45D5-89C7-22A49C48F1B9}" type="pres">
      <dgm:prSet presAssocID="{51E194E0-233A-4FD3-9C33-20B048FE539B}" presName="spaceBetweenRectangles" presStyleCnt="0"/>
      <dgm:spPr/>
    </dgm:pt>
    <dgm:pt modelId="{10F7C49D-4EA1-4A82-8EAF-20A4AEFA3A54}" type="pres">
      <dgm:prSet presAssocID="{052420F3-F4D8-44E6-9A68-8F26EABC801C}" presName="parentLin" presStyleCnt="0"/>
      <dgm:spPr/>
    </dgm:pt>
    <dgm:pt modelId="{A795AAB3-4277-4EF8-84C5-DE595426B806}" type="pres">
      <dgm:prSet presAssocID="{052420F3-F4D8-44E6-9A68-8F26EABC801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32D9A25-B8BD-467A-8388-831DA1BD59D8}" type="pres">
      <dgm:prSet presAssocID="{052420F3-F4D8-44E6-9A68-8F26EABC80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FC567-2D53-4994-8280-F71687919D4C}" type="pres">
      <dgm:prSet presAssocID="{052420F3-F4D8-44E6-9A68-8F26EABC801C}" presName="negativeSpace" presStyleCnt="0"/>
      <dgm:spPr/>
    </dgm:pt>
    <dgm:pt modelId="{E4D69896-C5F0-486A-923C-17F4F37150CF}" type="pres">
      <dgm:prSet presAssocID="{052420F3-F4D8-44E6-9A68-8F26EABC801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D8F6CA8-63D1-462B-B988-151D530F9DAD}" srcId="{F0623C9D-6133-4ABF-A790-586D9AFBCFD6}" destId="{F86B1C12-FC80-41B8-9A9E-C9AD6E96E1C1}" srcOrd="0" destOrd="0" parTransId="{F78BA534-0D74-4F3F-ACF2-85C635434275}" sibTransId="{DB541997-EFED-45C8-B7CE-637DEA39E579}"/>
    <dgm:cxn modelId="{85DC43B9-72EB-4D6E-B209-17C3B1F0AC80}" type="presOf" srcId="{F0623C9D-6133-4ABF-A790-586D9AFBCFD6}" destId="{23807F92-C218-4A40-8975-AC446D537220}" srcOrd="0" destOrd="0" presId="urn:microsoft.com/office/officeart/2005/8/layout/list1"/>
    <dgm:cxn modelId="{C69766EC-7C86-4EA9-BF7D-7813C09ED111}" type="presOf" srcId="{3B781816-434A-4639-8553-FED1EC5757AF}" destId="{1630EE88-9D51-4FCC-9F46-1702F79FE547}" srcOrd="0" destOrd="0" presId="urn:microsoft.com/office/officeart/2005/8/layout/list1"/>
    <dgm:cxn modelId="{81F581FB-C936-4818-B983-A21E6BC7FA92}" srcId="{F0623C9D-6133-4ABF-A790-586D9AFBCFD6}" destId="{3B781816-434A-4639-8553-FED1EC5757AF}" srcOrd="1" destOrd="0" parTransId="{00861383-6802-49B2-8145-3A43B4189C52}" sibTransId="{735423D6-49E6-40F3-B2D5-4252CF916C46}"/>
    <dgm:cxn modelId="{68C3F2BC-9C08-4CBE-8D5E-BA79D5751A81}" type="presOf" srcId="{052420F3-F4D8-44E6-9A68-8F26EABC801C}" destId="{C32D9A25-B8BD-467A-8388-831DA1BD59D8}" srcOrd="1" destOrd="0" presId="urn:microsoft.com/office/officeart/2005/8/layout/list1"/>
    <dgm:cxn modelId="{6A372125-6CD5-4EC6-95EA-1B020C79F1F4}" type="presOf" srcId="{3B781816-434A-4639-8553-FED1EC5757AF}" destId="{AE9B61B4-4919-48AB-8B1B-2B1E1766E1CA}" srcOrd="1" destOrd="0" presId="urn:microsoft.com/office/officeart/2005/8/layout/list1"/>
    <dgm:cxn modelId="{B090C678-49E3-4F6A-BEED-74A9FEBC2126}" type="presOf" srcId="{F86B1C12-FC80-41B8-9A9E-C9AD6E96E1C1}" destId="{3AC7CABF-72D9-4989-BA8D-8878DDF41ADF}" srcOrd="0" destOrd="0" presId="urn:microsoft.com/office/officeart/2005/8/layout/list1"/>
    <dgm:cxn modelId="{55A80BF9-38AF-426C-82B5-77EBF9BE87C7}" srcId="{F0623C9D-6133-4ABF-A790-586D9AFBCFD6}" destId="{052420F3-F4D8-44E6-9A68-8F26EABC801C}" srcOrd="4" destOrd="0" parTransId="{7E4BCDB1-B43B-45E8-891B-795689884929}" sibTransId="{DEA10F2D-EE56-45F3-85FF-A78E1C0C28BD}"/>
    <dgm:cxn modelId="{ADB675CB-4B60-4AC6-918C-831F711FF377}" type="presOf" srcId="{F3C1FA3C-C221-4DDA-9DE6-689EA4777DED}" destId="{DB3B760B-CB55-47B7-BE37-0D12BBEE723C}" srcOrd="0" destOrd="0" presId="urn:microsoft.com/office/officeart/2005/8/layout/list1"/>
    <dgm:cxn modelId="{F24BF4DD-89E5-4012-B80E-FE47DD6AF30A}" type="presOf" srcId="{F3C1FA3C-C221-4DDA-9DE6-689EA4777DED}" destId="{3C687F40-7A24-47F9-82DA-F9DFE10284D3}" srcOrd="1" destOrd="0" presId="urn:microsoft.com/office/officeart/2005/8/layout/list1"/>
    <dgm:cxn modelId="{C0539AE7-2774-4C89-92A2-A653D270AB98}" type="presOf" srcId="{F86B1C12-FC80-41B8-9A9E-C9AD6E96E1C1}" destId="{87DCE051-2C12-4C90-A471-6D7A28CA6570}" srcOrd="1" destOrd="0" presId="urn:microsoft.com/office/officeart/2005/8/layout/list1"/>
    <dgm:cxn modelId="{729C25C5-A6EA-44ED-B17B-C61A3329A80F}" type="presOf" srcId="{052420F3-F4D8-44E6-9A68-8F26EABC801C}" destId="{A795AAB3-4277-4EF8-84C5-DE595426B806}" srcOrd="0" destOrd="0" presId="urn:microsoft.com/office/officeart/2005/8/layout/list1"/>
    <dgm:cxn modelId="{C38F4B9B-C9A5-449B-98D2-8636892E7742}" type="presOf" srcId="{BF4BD9B8-AA17-4C6C-A157-7D9C23655C37}" destId="{C924832B-08F4-4E64-B4DC-20E9416188A5}" srcOrd="0" destOrd="0" presId="urn:microsoft.com/office/officeart/2005/8/layout/list1"/>
    <dgm:cxn modelId="{9D471DDE-795F-44FD-AFD5-73F780E7A68A}" srcId="{F0623C9D-6133-4ABF-A790-586D9AFBCFD6}" destId="{BF4BD9B8-AA17-4C6C-A157-7D9C23655C37}" srcOrd="3" destOrd="0" parTransId="{645EA86B-22E1-44A3-8EBF-EE80DB5730DF}" sibTransId="{51E194E0-233A-4FD3-9C33-20B048FE539B}"/>
    <dgm:cxn modelId="{A9E79C30-25A7-472A-A9E4-3086798C9FC0}" srcId="{F0623C9D-6133-4ABF-A790-586D9AFBCFD6}" destId="{F3C1FA3C-C221-4DDA-9DE6-689EA4777DED}" srcOrd="2" destOrd="0" parTransId="{EE1B3238-9192-4A7C-911A-DF121AF62EBD}" sibTransId="{97D92937-1281-4928-A763-EB070F43CB3A}"/>
    <dgm:cxn modelId="{CC9C0696-A3D9-4DFF-9E4C-24A1808D567C}" type="presOf" srcId="{BF4BD9B8-AA17-4C6C-A157-7D9C23655C37}" destId="{BB6CB11F-F9C9-46C2-98F1-ABE010E5B295}" srcOrd="1" destOrd="0" presId="urn:microsoft.com/office/officeart/2005/8/layout/list1"/>
    <dgm:cxn modelId="{181108DB-678A-4AE7-AEC6-2747DD6FF68B}" type="presParOf" srcId="{23807F92-C218-4A40-8975-AC446D537220}" destId="{B829B62C-0E18-4467-BDF5-A540ADA45459}" srcOrd="0" destOrd="0" presId="urn:microsoft.com/office/officeart/2005/8/layout/list1"/>
    <dgm:cxn modelId="{A2A19E55-5141-4636-A2F1-F318F974FA38}" type="presParOf" srcId="{B829B62C-0E18-4467-BDF5-A540ADA45459}" destId="{3AC7CABF-72D9-4989-BA8D-8878DDF41ADF}" srcOrd="0" destOrd="0" presId="urn:microsoft.com/office/officeart/2005/8/layout/list1"/>
    <dgm:cxn modelId="{1FE57F86-1CD5-4AE8-857B-C3BFF96C2FAF}" type="presParOf" srcId="{B829B62C-0E18-4467-BDF5-A540ADA45459}" destId="{87DCE051-2C12-4C90-A471-6D7A28CA6570}" srcOrd="1" destOrd="0" presId="urn:microsoft.com/office/officeart/2005/8/layout/list1"/>
    <dgm:cxn modelId="{2FAED6E1-BEC6-4423-9432-4EC7217CD45F}" type="presParOf" srcId="{23807F92-C218-4A40-8975-AC446D537220}" destId="{73AA7A6B-FC3C-46D3-A688-C3D9D7766496}" srcOrd="1" destOrd="0" presId="urn:microsoft.com/office/officeart/2005/8/layout/list1"/>
    <dgm:cxn modelId="{70183E60-0FC4-4565-B438-5415D922ECC8}" type="presParOf" srcId="{23807F92-C218-4A40-8975-AC446D537220}" destId="{E70DE112-2DE2-4381-B482-C09E38AF8225}" srcOrd="2" destOrd="0" presId="urn:microsoft.com/office/officeart/2005/8/layout/list1"/>
    <dgm:cxn modelId="{FEF7FC24-A06B-4BFE-8435-A5DED5C5CCA7}" type="presParOf" srcId="{23807F92-C218-4A40-8975-AC446D537220}" destId="{4ECC5871-874A-4265-9E60-E97FC6C13ADF}" srcOrd="3" destOrd="0" presId="urn:microsoft.com/office/officeart/2005/8/layout/list1"/>
    <dgm:cxn modelId="{E8DAE926-C926-4063-84B9-17F85C396FEF}" type="presParOf" srcId="{23807F92-C218-4A40-8975-AC446D537220}" destId="{085CE45B-5950-49E4-B34A-08688BEBEBD3}" srcOrd="4" destOrd="0" presId="urn:microsoft.com/office/officeart/2005/8/layout/list1"/>
    <dgm:cxn modelId="{CD01686D-8319-4706-AB42-8357323CFB7E}" type="presParOf" srcId="{085CE45B-5950-49E4-B34A-08688BEBEBD3}" destId="{1630EE88-9D51-4FCC-9F46-1702F79FE547}" srcOrd="0" destOrd="0" presId="urn:microsoft.com/office/officeart/2005/8/layout/list1"/>
    <dgm:cxn modelId="{ED183640-E537-4BCD-8BB5-452E3F735D3B}" type="presParOf" srcId="{085CE45B-5950-49E4-B34A-08688BEBEBD3}" destId="{AE9B61B4-4919-48AB-8B1B-2B1E1766E1CA}" srcOrd="1" destOrd="0" presId="urn:microsoft.com/office/officeart/2005/8/layout/list1"/>
    <dgm:cxn modelId="{982C838C-0CDC-4B1E-BCB5-24AD728F00D2}" type="presParOf" srcId="{23807F92-C218-4A40-8975-AC446D537220}" destId="{760604E7-E7BC-4E58-A648-C90D8FC5E008}" srcOrd="5" destOrd="0" presId="urn:microsoft.com/office/officeart/2005/8/layout/list1"/>
    <dgm:cxn modelId="{D3296068-54F8-4A78-B9CA-7F8BD5238603}" type="presParOf" srcId="{23807F92-C218-4A40-8975-AC446D537220}" destId="{E4A33EEA-E5BF-4EE6-9538-7009263B785F}" srcOrd="6" destOrd="0" presId="urn:microsoft.com/office/officeart/2005/8/layout/list1"/>
    <dgm:cxn modelId="{93924BE8-B637-4239-9F0A-126608D0F417}" type="presParOf" srcId="{23807F92-C218-4A40-8975-AC446D537220}" destId="{5F536A6C-0648-4B53-865F-CCB16BD2577C}" srcOrd="7" destOrd="0" presId="urn:microsoft.com/office/officeart/2005/8/layout/list1"/>
    <dgm:cxn modelId="{08E6B83B-6112-4A53-8DDB-3B0F3B341189}" type="presParOf" srcId="{23807F92-C218-4A40-8975-AC446D537220}" destId="{1A47363A-F11D-482C-B639-F1C275566FD2}" srcOrd="8" destOrd="0" presId="urn:microsoft.com/office/officeart/2005/8/layout/list1"/>
    <dgm:cxn modelId="{AE2C0E92-C971-4B59-B8BB-476F32AB8190}" type="presParOf" srcId="{1A47363A-F11D-482C-B639-F1C275566FD2}" destId="{DB3B760B-CB55-47B7-BE37-0D12BBEE723C}" srcOrd="0" destOrd="0" presId="urn:microsoft.com/office/officeart/2005/8/layout/list1"/>
    <dgm:cxn modelId="{D7A287E0-869A-4871-AA03-6355A93ADA15}" type="presParOf" srcId="{1A47363A-F11D-482C-B639-F1C275566FD2}" destId="{3C687F40-7A24-47F9-82DA-F9DFE10284D3}" srcOrd="1" destOrd="0" presId="urn:microsoft.com/office/officeart/2005/8/layout/list1"/>
    <dgm:cxn modelId="{C0565A7B-AF25-42D9-A477-AA64C2985AC7}" type="presParOf" srcId="{23807F92-C218-4A40-8975-AC446D537220}" destId="{2C3606A0-A62E-4D4E-AACA-F9AB6541D972}" srcOrd="9" destOrd="0" presId="urn:microsoft.com/office/officeart/2005/8/layout/list1"/>
    <dgm:cxn modelId="{A1A686EF-A20E-4FB6-8EEB-A8511679964E}" type="presParOf" srcId="{23807F92-C218-4A40-8975-AC446D537220}" destId="{818C8F2D-B85C-404B-A064-672E9D930F14}" srcOrd="10" destOrd="0" presId="urn:microsoft.com/office/officeart/2005/8/layout/list1"/>
    <dgm:cxn modelId="{DB3C3EDE-1C20-4317-8456-DD4D8563D8E0}" type="presParOf" srcId="{23807F92-C218-4A40-8975-AC446D537220}" destId="{57CC1DC7-940A-4B92-B547-8AAAE9AC4024}" srcOrd="11" destOrd="0" presId="urn:microsoft.com/office/officeart/2005/8/layout/list1"/>
    <dgm:cxn modelId="{20A36A21-9604-45D9-9DB1-7B14C4212F14}" type="presParOf" srcId="{23807F92-C218-4A40-8975-AC446D537220}" destId="{20AA93A0-BB92-4677-9DB8-794FF6BB668E}" srcOrd="12" destOrd="0" presId="urn:microsoft.com/office/officeart/2005/8/layout/list1"/>
    <dgm:cxn modelId="{0278A594-A054-4B2B-9DBA-4B19B127EA32}" type="presParOf" srcId="{20AA93A0-BB92-4677-9DB8-794FF6BB668E}" destId="{C924832B-08F4-4E64-B4DC-20E9416188A5}" srcOrd="0" destOrd="0" presId="urn:microsoft.com/office/officeart/2005/8/layout/list1"/>
    <dgm:cxn modelId="{AC6212DE-1E18-430D-9622-AEB8A0D11979}" type="presParOf" srcId="{20AA93A0-BB92-4677-9DB8-794FF6BB668E}" destId="{BB6CB11F-F9C9-46C2-98F1-ABE010E5B295}" srcOrd="1" destOrd="0" presId="urn:microsoft.com/office/officeart/2005/8/layout/list1"/>
    <dgm:cxn modelId="{E14068ED-65D3-4FAB-AC5C-D0082183FAE2}" type="presParOf" srcId="{23807F92-C218-4A40-8975-AC446D537220}" destId="{914948A8-3B47-4A8B-B6E7-8D97E9E58262}" srcOrd="13" destOrd="0" presId="urn:microsoft.com/office/officeart/2005/8/layout/list1"/>
    <dgm:cxn modelId="{F17923C3-891D-4776-BA06-06659FF24561}" type="presParOf" srcId="{23807F92-C218-4A40-8975-AC446D537220}" destId="{1FFBADDB-6113-4D9A-B923-C8BCB254E2DC}" srcOrd="14" destOrd="0" presId="urn:microsoft.com/office/officeart/2005/8/layout/list1"/>
    <dgm:cxn modelId="{D820A3DC-935C-4B37-9219-C3A6DB69733A}" type="presParOf" srcId="{23807F92-C218-4A40-8975-AC446D537220}" destId="{8E57FC41-3EDA-45D5-89C7-22A49C48F1B9}" srcOrd="15" destOrd="0" presId="urn:microsoft.com/office/officeart/2005/8/layout/list1"/>
    <dgm:cxn modelId="{A68ADBF6-7E9F-484E-9C5F-F1A66172B96A}" type="presParOf" srcId="{23807F92-C218-4A40-8975-AC446D537220}" destId="{10F7C49D-4EA1-4A82-8EAF-20A4AEFA3A54}" srcOrd="16" destOrd="0" presId="urn:microsoft.com/office/officeart/2005/8/layout/list1"/>
    <dgm:cxn modelId="{838F5F66-2D53-4CD1-87C6-26E155E4ADAF}" type="presParOf" srcId="{10F7C49D-4EA1-4A82-8EAF-20A4AEFA3A54}" destId="{A795AAB3-4277-4EF8-84C5-DE595426B806}" srcOrd="0" destOrd="0" presId="urn:microsoft.com/office/officeart/2005/8/layout/list1"/>
    <dgm:cxn modelId="{34D8BDBA-3083-4282-A01B-D093F7DB94A0}" type="presParOf" srcId="{10F7C49D-4EA1-4A82-8EAF-20A4AEFA3A54}" destId="{C32D9A25-B8BD-467A-8388-831DA1BD59D8}" srcOrd="1" destOrd="0" presId="urn:microsoft.com/office/officeart/2005/8/layout/list1"/>
    <dgm:cxn modelId="{51504FB2-B05B-4D1F-8564-01C383E9E055}" type="presParOf" srcId="{23807F92-C218-4A40-8975-AC446D537220}" destId="{785FC567-2D53-4994-8280-F71687919D4C}" srcOrd="17" destOrd="0" presId="urn:microsoft.com/office/officeart/2005/8/layout/list1"/>
    <dgm:cxn modelId="{0725F160-8EEE-4D30-86DC-3255294EAD6E}" type="presParOf" srcId="{23807F92-C218-4A40-8975-AC446D537220}" destId="{E4D69896-C5F0-486A-923C-17F4F37150C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61D5B4-683F-43B7-A0D6-B6E3488C6AC1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85AE859-B085-4AC4-9E1B-4E31217CEE0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836E3-669E-4FD8-9EAC-23FF70AE25EA}" type="parTrans" cxnId="{ABF8797C-80DB-479B-BE8B-A75E8C065A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0D104B-B8DB-4DB1-B33D-480F675FAFB3}" type="sibTrans" cxnId="{ABF8797C-80DB-479B-BE8B-A75E8C065A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51992-0352-4007-B660-CB5B930B645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«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здрав-ствуйте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» и «до свидания», когда входишь в другую группу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40573-0614-4CB0-AB1A-E3E321D9FBD0}" type="parTrans" cxnId="{8412D038-6C80-4B48-B09D-793773B8E4B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95291B-94D7-448A-8DC5-F9E7867CC4CE}" type="sibTrans" cxnId="{8412D038-6C80-4B48-B09D-793773B8E4B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CD8A5C-7735-4703-9395-8EB98A5DA257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взял игрушку поиграть – положи ее на место, когда уходишь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9C2FC1-1C99-452F-9512-A5BE048995B0}" type="parTrans" cxnId="{EB0E9CCE-24A6-451C-B67C-BC4687F8437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F81BF7-C0AB-4CB3-BFD6-8FCDB17B12BA}" type="sibTrans" cxnId="{EB0E9CCE-24A6-451C-B67C-BC4687F8437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F4C005-23E2-45FF-BCE6-EA466C871C9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Не отнимай игрушки у других детей, если они взяли ее первыми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898623-BDF5-40C7-BB4E-D8F755D53FD6}" type="parTrans" cxnId="{455043F5-DFCD-4A52-A464-CED9458F7A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33DF10-7E52-4456-AC78-C2424F77FC4D}" type="sibTrans" cxnId="{455043F5-DFCD-4A52-A464-CED9458F7A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02F4F7-8100-4DAD-A658-DEA1219ED7C5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Помогай проводить занятие, если оно проходит во время «Клубного часа»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E6D110-C245-46F8-808F-37598B455745}" type="parTrans" cxnId="{85DAF758-9D38-4C21-AD69-36194C9CB8E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D80869-7A3E-4BAF-98CA-FB35FACA1051}" type="sibTrans" cxnId="{85DAF758-9D38-4C21-AD69-36194C9CB8E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939181-3679-443A-AB10-1FB478B48120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спокойно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67515-AAB4-4975-AB19-F107F7679E30}" type="parTrans" cxnId="{4D08F05A-835D-4EA2-97B0-7F8A14C450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C1F1BE-AEBA-4E1B-B920-C49A34871A76}" type="sibTrans" cxnId="{4D08F05A-835D-4EA2-97B0-7F8A14C450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11D62B-EA71-458D-8E27-027C8E88028A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Ходи спокойно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9C8F37-4F40-4939-9B91-0B6264DC082C}" type="parTrans" cxnId="{B9EE0276-EE13-4152-9319-B9A4E4C798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5F2D44-72E3-4773-A8BD-3C156EF50313}" type="sibTrans" cxnId="{B9EE0276-EE13-4152-9319-B9A4E4C798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32C5B-46DC-40A8-B67D-F9F801174AD6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Возвра-щайся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в группу по сигналу звонка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638380-815A-47D0-8818-D8AE90F7037D}" type="parTrans" cxnId="{22BFEB25-BB60-4A91-B025-C221A9CF82C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369B4F-AF8F-44E6-9545-7D6414969672}" type="sibTrans" cxnId="{22BFEB25-BB60-4A91-B025-C221A9CF82C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FFDCED-90D7-4ECB-B3E9-CFBFA6D2A1A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не хочешь ходить в другие группы, то можно остаться в своей группе или вернуться в нее, если устал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7E573E-F026-4F8C-8717-7AF3EC4AB8BD}" type="parTrans" cxnId="{08E4F433-C2C8-4473-9D3D-D2BA16F2B26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5C0A9F-08C7-4E70-9A6B-4309B4326C7D}" type="sibTrans" cxnId="{08E4F433-C2C8-4473-9D3D-D2BA16F2B26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7C122F-C6D5-4763-ACC3-6EE0EE403044}" type="pres">
      <dgm:prSet presAssocID="{9061D5B4-683F-43B7-A0D6-B6E3488C6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CEC13-8E14-44E9-AC15-23E9F12BD1F8}" type="pres">
      <dgm:prSet presAssocID="{585AE859-B085-4AC4-9E1B-4E31217CEE02}" presName="roof" presStyleLbl="dkBgShp" presStyleIdx="0" presStyleCnt="2" custLinFactNeighborX="372" custLinFactNeighborY="-13162"/>
      <dgm:spPr/>
      <dgm:t>
        <a:bodyPr/>
        <a:lstStyle/>
        <a:p>
          <a:endParaRPr lang="ru-RU"/>
        </a:p>
      </dgm:t>
    </dgm:pt>
    <dgm:pt modelId="{5805F2C9-13D0-49F3-AFA3-D3B95E315BFD}" type="pres">
      <dgm:prSet presAssocID="{585AE859-B085-4AC4-9E1B-4E31217CEE02}" presName="pillars" presStyleCnt="0"/>
      <dgm:spPr/>
    </dgm:pt>
    <dgm:pt modelId="{AAEF7B9C-BBE4-4AA4-BC29-076599258C97}" type="pres">
      <dgm:prSet presAssocID="{585AE859-B085-4AC4-9E1B-4E31217CEE02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8D50B-85B3-4407-871A-5423B54877C6}" type="pres">
      <dgm:prSet presAssocID="{F7CD8A5C-7735-4703-9395-8EB98A5DA257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BC8A3-0B19-493A-ACA4-0134E335DAD2}" type="pres">
      <dgm:prSet presAssocID="{35F4C005-23E2-45FF-BCE6-EA466C871C9B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B18B8-FCF8-42EC-A4D6-16D62DB500AC}" type="pres">
      <dgm:prSet presAssocID="{E002F4F7-8100-4DAD-A658-DEA1219ED7C5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C1238-C306-4597-A8B0-3BB76E235625}" type="pres">
      <dgm:prSet presAssocID="{FB939181-3679-443A-AB10-1FB478B48120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4D2C9-C6EA-44B4-82F6-B057FF47AC66}" type="pres">
      <dgm:prSet presAssocID="{A411D62B-EA71-458D-8E27-027C8E88028A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A8B6-2835-4B7F-A5E2-B83D65004EB3}" type="pres">
      <dgm:prSet presAssocID="{C2D32C5B-46DC-40A8-B67D-F9F801174AD6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80F17-7861-468F-8AB1-EAA536EE899C}" type="pres">
      <dgm:prSet presAssocID="{2EFFDCED-90D7-4ECB-B3E9-CFBFA6D2A1AA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4D96-C51F-4A76-A8FB-4DC05509FB2C}" type="pres">
      <dgm:prSet presAssocID="{585AE859-B085-4AC4-9E1B-4E31217CEE02}" presName="base" presStyleLbl="dkBgShp" presStyleIdx="1" presStyleCnt="2" custLinFactY="100000" custLinFactNeighborX="-5792" custLinFactNeighborY="196952"/>
      <dgm:spPr>
        <a:solidFill>
          <a:srgbClr val="FFC000"/>
        </a:solidFill>
      </dgm:spPr>
      <dgm:t>
        <a:bodyPr/>
        <a:lstStyle/>
        <a:p>
          <a:endParaRPr lang="ru-RU"/>
        </a:p>
      </dgm:t>
    </dgm:pt>
  </dgm:ptLst>
  <dgm:cxnLst>
    <dgm:cxn modelId="{85DAF758-9D38-4C21-AD69-36194C9CB8E3}" srcId="{585AE859-B085-4AC4-9E1B-4E31217CEE02}" destId="{E002F4F7-8100-4DAD-A658-DEA1219ED7C5}" srcOrd="3" destOrd="0" parTransId="{1FE6D110-C245-46F8-808F-37598B455745}" sibTransId="{EED80869-7A3E-4BAF-98CA-FB35FACA1051}"/>
    <dgm:cxn modelId="{EB0E9CCE-24A6-451C-B67C-BC4687F8437E}" srcId="{585AE859-B085-4AC4-9E1B-4E31217CEE02}" destId="{F7CD8A5C-7735-4703-9395-8EB98A5DA257}" srcOrd="1" destOrd="0" parTransId="{729C2FC1-1C99-452F-9512-A5BE048995B0}" sibTransId="{7CF81BF7-C0AB-4CB3-BFD6-8FCDB17B12BA}"/>
    <dgm:cxn modelId="{79FAD893-1F87-4CC4-A271-25050E5CCBA7}" type="presOf" srcId="{FB939181-3679-443A-AB10-1FB478B48120}" destId="{181C1238-C306-4597-A8B0-3BB76E235625}" srcOrd="0" destOrd="0" presId="urn:microsoft.com/office/officeart/2005/8/layout/hList3"/>
    <dgm:cxn modelId="{455043F5-DFCD-4A52-A464-CED9458F7A9A}" srcId="{585AE859-B085-4AC4-9E1B-4E31217CEE02}" destId="{35F4C005-23E2-45FF-BCE6-EA466C871C9B}" srcOrd="2" destOrd="0" parTransId="{70898623-BDF5-40C7-BB4E-D8F755D53FD6}" sibTransId="{F733DF10-7E52-4456-AC78-C2424F77FC4D}"/>
    <dgm:cxn modelId="{EF4BD2EB-8A5A-4C2B-AD0C-8E99E5F90A39}" type="presOf" srcId="{585AE859-B085-4AC4-9E1B-4E31217CEE02}" destId="{3EECEC13-8E14-44E9-AC15-23E9F12BD1F8}" srcOrd="0" destOrd="0" presId="urn:microsoft.com/office/officeart/2005/8/layout/hList3"/>
    <dgm:cxn modelId="{151C683D-16C8-421D-90A7-CA4DD55CE365}" type="presOf" srcId="{9061D5B4-683F-43B7-A0D6-B6E3488C6AC1}" destId="{467C122F-C6D5-4763-ACC3-6EE0EE403044}" srcOrd="0" destOrd="0" presId="urn:microsoft.com/office/officeart/2005/8/layout/hList3"/>
    <dgm:cxn modelId="{4D08F05A-835D-4EA2-97B0-7F8A14C45059}" srcId="{585AE859-B085-4AC4-9E1B-4E31217CEE02}" destId="{FB939181-3679-443A-AB10-1FB478B48120}" srcOrd="4" destOrd="0" parTransId="{40667515-AAB4-4975-AB19-F107F7679E30}" sibTransId="{AEC1F1BE-AEBA-4E1B-B920-C49A34871A76}"/>
    <dgm:cxn modelId="{B9EE0276-EE13-4152-9319-B9A4E4C79882}" srcId="{585AE859-B085-4AC4-9E1B-4E31217CEE02}" destId="{A411D62B-EA71-458D-8E27-027C8E88028A}" srcOrd="5" destOrd="0" parTransId="{BB9C8F37-4F40-4939-9B91-0B6264DC082C}" sibTransId="{885F2D44-72E3-4773-A8BD-3C156EF50313}"/>
    <dgm:cxn modelId="{22BFEB25-BB60-4A91-B025-C221A9CF82C5}" srcId="{585AE859-B085-4AC4-9E1B-4E31217CEE02}" destId="{C2D32C5B-46DC-40A8-B67D-F9F801174AD6}" srcOrd="6" destOrd="0" parTransId="{93638380-815A-47D0-8818-D8AE90F7037D}" sibTransId="{C0369B4F-AF8F-44E6-9545-7D6414969672}"/>
    <dgm:cxn modelId="{D70E6DB2-51C6-485D-A1CD-98C42B5EC429}" type="presOf" srcId="{35F4C005-23E2-45FF-BCE6-EA466C871C9B}" destId="{468BC8A3-0B19-493A-ACA4-0134E335DAD2}" srcOrd="0" destOrd="0" presId="urn:microsoft.com/office/officeart/2005/8/layout/hList3"/>
    <dgm:cxn modelId="{3F2E15D1-1224-4030-AF83-4C9B4EF69429}" type="presOf" srcId="{64851992-0352-4007-B660-CB5B930B645A}" destId="{AAEF7B9C-BBE4-4AA4-BC29-076599258C97}" srcOrd="0" destOrd="0" presId="urn:microsoft.com/office/officeart/2005/8/layout/hList3"/>
    <dgm:cxn modelId="{79807B79-A99D-46E8-92D9-F7076784F8CE}" type="presOf" srcId="{C2D32C5B-46DC-40A8-B67D-F9F801174AD6}" destId="{BBF6A8B6-2835-4B7F-A5E2-B83D65004EB3}" srcOrd="0" destOrd="0" presId="urn:microsoft.com/office/officeart/2005/8/layout/hList3"/>
    <dgm:cxn modelId="{ABF8797C-80DB-479B-BE8B-A75E8C065A9D}" srcId="{9061D5B4-683F-43B7-A0D6-B6E3488C6AC1}" destId="{585AE859-B085-4AC4-9E1B-4E31217CEE02}" srcOrd="0" destOrd="0" parTransId="{1BF836E3-669E-4FD8-9EAC-23FF70AE25EA}" sibTransId="{380D104B-B8DB-4DB1-B33D-480F675FAFB3}"/>
    <dgm:cxn modelId="{08E4F433-C2C8-4473-9D3D-D2BA16F2B26E}" srcId="{585AE859-B085-4AC4-9E1B-4E31217CEE02}" destId="{2EFFDCED-90D7-4ECB-B3E9-CFBFA6D2A1AA}" srcOrd="7" destOrd="0" parTransId="{097E573E-F026-4F8C-8717-7AF3EC4AB8BD}" sibTransId="{515C0A9F-08C7-4E70-9A6B-4309B4326C7D}"/>
    <dgm:cxn modelId="{B4B60A9B-4059-45D0-8A20-4662D7EECF81}" type="presOf" srcId="{2EFFDCED-90D7-4ECB-B3E9-CFBFA6D2A1AA}" destId="{65B80F17-7861-468F-8AB1-EAA536EE899C}" srcOrd="0" destOrd="0" presId="urn:microsoft.com/office/officeart/2005/8/layout/hList3"/>
    <dgm:cxn modelId="{8412D038-6C80-4B48-B09D-793773B8E4BE}" srcId="{585AE859-B085-4AC4-9E1B-4E31217CEE02}" destId="{64851992-0352-4007-B660-CB5B930B645A}" srcOrd="0" destOrd="0" parTransId="{3D940573-0614-4CB0-AB1A-E3E321D9FBD0}" sibTransId="{0495291B-94D7-448A-8DC5-F9E7867CC4CE}"/>
    <dgm:cxn modelId="{E0CA1E5B-E59A-40E3-A085-1AA8EA1E9334}" type="presOf" srcId="{A411D62B-EA71-458D-8E27-027C8E88028A}" destId="{9784D2C9-C6EA-44B4-82F6-B057FF47AC66}" srcOrd="0" destOrd="0" presId="urn:microsoft.com/office/officeart/2005/8/layout/hList3"/>
    <dgm:cxn modelId="{914D1AFD-045D-4B29-B25C-1E913C542784}" type="presOf" srcId="{E002F4F7-8100-4DAD-A658-DEA1219ED7C5}" destId="{BB4B18B8-FCF8-42EC-A4D6-16D62DB500AC}" srcOrd="0" destOrd="0" presId="urn:microsoft.com/office/officeart/2005/8/layout/hList3"/>
    <dgm:cxn modelId="{5CA2480D-FC46-460E-A235-81FADD3ED1B5}" type="presOf" srcId="{F7CD8A5C-7735-4703-9395-8EB98A5DA257}" destId="{9008D50B-85B3-4407-871A-5423B54877C6}" srcOrd="0" destOrd="0" presId="urn:microsoft.com/office/officeart/2005/8/layout/hList3"/>
    <dgm:cxn modelId="{B29A5506-6B85-4536-B9C9-75D375AA4FA5}" type="presParOf" srcId="{467C122F-C6D5-4763-ACC3-6EE0EE403044}" destId="{3EECEC13-8E14-44E9-AC15-23E9F12BD1F8}" srcOrd="0" destOrd="0" presId="urn:microsoft.com/office/officeart/2005/8/layout/hList3"/>
    <dgm:cxn modelId="{CE27AF49-BB31-4D58-9EE2-DFDAE7074E77}" type="presParOf" srcId="{467C122F-C6D5-4763-ACC3-6EE0EE403044}" destId="{5805F2C9-13D0-49F3-AFA3-D3B95E315BFD}" srcOrd="1" destOrd="0" presId="urn:microsoft.com/office/officeart/2005/8/layout/hList3"/>
    <dgm:cxn modelId="{E6CBBF62-D888-452F-99D8-7B5C3404FFC4}" type="presParOf" srcId="{5805F2C9-13D0-49F3-AFA3-D3B95E315BFD}" destId="{AAEF7B9C-BBE4-4AA4-BC29-076599258C97}" srcOrd="0" destOrd="0" presId="urn:microsoft.com/office/officeart/2005/8/layout/hList3"/>
    <dgm:cxn modelId="{B56139F7-054E-4DCE-A4DB-BF10D72858E7}" type="presParOf" srcId="{5805F2C9-13D0-49F3-AFA3-D3B95E315BFD}" destId="{9008D50B-85B3-4407-871A-5423B54877C6}" srcOrd="1" destOrd="0" presId="urn:microsoft.com/office/officeart/2005/8/layout/hList3"/>
    <dgm:cxn modelId="{2E5AC9EC-E0B1-433F-8827-B702BA73B764}" type="presParOf" srcId="{5805F2C9-13D0-49F3-AFA3-D3B95E315BFD}" destId="{468BC8A3-0B19-493A-ACA4-0134E335DAD2}" srcOrd="2" destOrd="0" presId="urn:microsoft.com/office/officeart/2005/8/layout/hList3"/>
    <dgm:cxn modelId="{B7006465-3EED-476C-AC40-826B5FC41718}" type="presParOf" srcId="{5805F2C9-13D0-49F3-AFA3-D3B95E315BFD}" destId="{BB4B18B8-FCF8-42EC-A4D6-16D62DB500AC}" srcOrd="3" destOrd="0" presId="urn:microsoft.com/office/officeart/2005/8/layout/hList3"/>
    <dgm:cxn modelId="{5898F3A3-7180-4CA6-AB97-46D11154EB13}" type="presParOf" srcId="{5805F2C9-13D0-49F3-AFA3-D3B95E315BFD}" destId="{181C1238-C306-4597-A8B0-3BB76E235625}" srcOrd="4" destOrd="0" presId="urn:microsoft.com/office/officeart/2005/8/layout/hList3"/>
    <dgm:cxn modelId="{379422A1-105C-467C-9506-5DBF503FFF14}" type="presParOf" srcId="{5805F2C9-13D0-49F3-AFA3-D3B95E315BFD}" destId="{9784D2C9-C6EA-44B4-82F6-B057FF47AC66}" srcOrd="5" destOrd="0" presId="urn:microsoft.com/office/officeart/2005/8/layout/hList3"/>
    <dgm:cxn modelId="{F66AAECB-B617-4CF2-B5C2-7F9B3F2A8FC4}" type="presParOf" srcId="{5805F2C9-13D0-49F3-AFA3-D3B95E315BFD}" destId="{BBF6A8B6-2835-4B7F-A5E2-B83D65004EB3}" srcOrd="6" destOrd="0" presId="urn:microsoft.com/office/officeart/2005/8/layout/hList3"/>
    <dgm:cxn modelId="{932000F5-C30A-4599-8E3E-8432CC510D5B}" type="presParOf" srcId="{5805F2C9-13D0-49F3-AFA3-D3B95E315BFD}" destId="{65B80F17-7861-468F-8AB1-EAA536EE899C}" srcOrd="7" destOrd="0" presId="urn:microsoft.com/office/officeart/2005/8/layout/hList3"/>
    <dgm:cxn modelId="{6FCC3F6E-984E-427F-8E30-D476A0C4466D}" type="presParOf" srcId="{467C122F-C6D5-4763-ACC3-6EE0EE403044}" destId="{FD484D96-C51F-4A76-A8FB-4DC05509FB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2FB3B-F501-472A-B4DD-02A8879B493E}">
      <dsp:nvSpPr>
        <dsp:cNvPr id="0" name=""/>
        <dsp:cNvSpPr/>
      </dsp:nvSpPr>
      <dsp:spPr>
        <a:xfrm>
          <a:off x="0" y="0"/>
          <a:ext cx="1199407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43AF9-F170-4513-8780-4D1612D84A2F}">
      <dsp:nvSpPr>
        <dsp:cNvPr id="0" name=""/>
        <dsp:cNvSpPr/>
      </dsp:nvSpPr>
      <dsp:spPr>
        <a:xfrm>
          <a:off x="0" y="0"/>
          <a:ext cx="2398815" cy="5841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Задачи «Клубного часа» </a:t>
          </a:r>
          <a:endParaRPr lang="ru-RU" sz="3700" kern="1200" dirty="0"/>
        </a:p>
      </dsp:txBody>
      <dsp:txXfrm>
        <a:off x="0" y="0"/>
        <a:ext cx="2398815" cy="5841449"/>
      </dsp:txXfrm>
    </dsp:sp>
    <dsp:sp modelId="{DAB4E474-3533-4846-9965-865011A8D9A4}">
      <dsp:nvSpPr>
        <dsp:cNvPr id="0" name=""/>
        <dsp:cNvSpPr/>
      </dsp:nvSpPr>
      <dsp:spPr>
        <a:xfrm>
          <a:off x="2578726" y="30733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	воспитывать у детей самостоятельность и ответственность за свои поступки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30733"/>
        <a:ext cx="9415350" cy="614664"/>
      </dsp:txXfrm>
    </dsp:sp>
    <dsp:sp modelId="{94C02978-F98F-4554-AFE7-819D1526111D}">
      <dsp:nvSpPr>
        <dsp:cNvPr id="0" name=""/>
        <dsp:cNvSpPr/>
      </dsp:nvSpPr>
      <dsp:spPr>
        <a:xfrm>
          <a:off x="2398815" y="645397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5EBEE-033F-4CA1-9AAA-48DDDD5CE24A}">
      <dsp:nvSpPr>
        <dsp:cNvPr id="0" name=""/>
        <dsp:cNvSpPr/>
      </dsp:nvSpPr>
      <dsp:spPr>
        <a:xfrm>
          <a:off x="2578726" y="676130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	обучать ориентировке в пространстве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676130"/>
        <a:ext cx="9415350" cy="614664"/>
      </dsp:txXfrm>
    </dsp:sp>
    <dsp:sp modelId="{DBABEB9D-F243-49E5-94CB-59A16C83D8EE}">
      <dsp:nvSpPr>
        <dsp:cNvPr id="0" name=""/>
        <dsp:cNvSpPr/>
      </dsp:nvSpPr>
      <dsp:spPr>
        <a:xfrm>
          <a:off x="2398815" y="1290795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CC332-A849-456B-8E3E-266D6853C35C}">
      <dsp:nvSpPr>
        <dsp:cNvPr id="0" name=""/>
        <dsp:cNvSpPr/>
      </dsp:nvSpPr>
      <dsp:spPr>
        <a:xfrm>
          <a:off x="2578726" y="1321528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	воспитывать дружеские отношения между детьми различного возраста, уважительное отношение к окружающим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1321528"/>
        <a:ext cx="9415350" cy="614664"/>
      </dsp:txXfrm>
    </dsp:sp>
    <dsp:sp modelId="{0471E311-7479-446C-8A3F-224DF6E271E8}">
      <dsp:nvSpPr>
        <dsp:cNvPr id="0" name=""/>
        <dsp:cNvSpPr/>
      </dsp:nvSpPr>
      <dsp:spPr>
        <a:xfrm>
          <a:off x="2398815" y="1936192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E242D-D8FF-45CB-8405-C7533DA552E1}">
      <dsp:nvSpPr>
        <dsp:cNvPr id="0" name=""/>
        <dsp:cNvSpPr/>
      </dsp:nvSpPr>
      <dsp:spPr>
        <a:xfrm>
          <a:off x="2578726" y="1966925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	развивать умение планировать свои действия и оценивать их результаты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1966925"/>
        <a:ext cx="9415350" cy="614664"/>
      </dsp:txXfrm>
    </dsp:sp>
    <dsp:sp modelId="{BE8674A6-2AAE-4FD6-AC85-FF5DD4CC63F6}">
      <dsp:nvSpPr>
        <dsp:cNvPr id="0" name=""/>
        <dsp:cNvSpPr/>
      </dsp:nvSpPr>
      <dsp:spPr>
        <a:xfrm>
          <a:off x="2398815" y="2581590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EF44D-ACFC-4CA4-A2BC-637B3C98E6C0}">
      <dsp:nvSpPr>
        <dsp:cNvPr id="0" name=""/>
        <dsp:cNvSpPr/>
      </dsp:nvSpPr>
      <dsp:spPr>
        <a:xfrm>
          <a:off x="2578726" y="2612323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5.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закреплять умения детей вежливо выражать свою просьбу, благодарить за оказанную услугу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2612323"/>
        <a:ext cx="9415350" cy="614664"/>
      </dsp:txXfrm>
    </dsp:sp>
    <dsp:sp modelId="{C85EA17E-6C65-4F78-9DA6-606E66FC58ED}">
      <dsp:nvSpPr>
        <dsp:cNvPr id="0" name=""/>
        <dsp:cNvSpPr/>
      </dsp:nvSpPr>
      <dsp:spPr>
        <a:xfrm>
          <a:off x="2398815" y="3226987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E3F00-C7C6-45B7-9A47-62708553937E}">
      <dsp:nvSpPr>
        <dsp:cNvPr id="0" name=""/>
        <dsp:cNvSpPr/>
      </dsp:nvSpPr>
      <dsp:spPr>
        <a:xfrm>
          <a:off x="2578726" y="3257720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6.	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стремление детей выражать свое отношение к окружающему, самостоятельно находить для этого различные речевые средства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3257720"/>
        <a:ext cx="9415350" cy="614664"/>
      </dsp:txXfrm>
    </dsp:sp>
    <dsp:sp modelId="{89ED4952-1B2F-4768-872F-2CD406DD8241}">
      <dsp:nvSpPr>
        <dsp:cNvPr id="0" name=""/>
        <dsp:cNvSpPr/>
      </dsp:nvSpPr>
      <dsp:spPr>
        <a:xfrm>
          <a:off x="2398815" y="3872385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AF312-0B95-4EEA-BC17-AD3859448CB2}">
      <dsp:nvSpPr>
        <dsp:cNvPr id="0" name=""/>
        <dsp:cNvSpPr/>
      </dsp:nvSpPr>
      <dsp:spPr>
        <a:xfrm>
          <a:off x="2578726" y="3903118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7.	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обучать детей приёмам решения спорных вопросов и улаживания конфликтов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3903118"/>
        <a:ext cx="9415350" cy="614664"/>
      </dsp:txXfrm>
    </dsp:sp>
    <dsp:sp modelId="{9F18F646-6ED6-454B-B1A2-F5B939142850}">
      <dsp:nvSpPr>
        <dsp:cNvPr id="0" name=""/>
        <dsp:cNvSpPr/>
      </dsp:nvSpPr>
      <dsp:spPr>
        <a:xfrm>
          <a:off x="2398815" y="4517782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42908-B268-4A2B-B640-D4FE9AA72041}">
      <dsp:nvSpPr>
        <dsp:cNvPr id="0" name=""/>
        <dsp:cNvSpPr/>
      </dsp:nvSpPr>
      <dsp:spPr>
        <a:xfrm>
          <a:off x="2578726" y="4548515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8.	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поощрять попытки ребенка осознано делиться с педагогом и другими детьми разнообразным впечатлениям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4548515"/>
        <a:ext cx="9415350" cy="614664"/>
      </dsp:txXfrm>
    </dsp:sp>
    <dsp:sp modelId="{24B0D740-482E-4757-9C26-9764572676CC}">
      <dsp:nvSpPr>
        <dsp:cNvPr id="0" name=""/>
        <dsp:cNvSpPr/>
      </dsp:nvSpPr>
      <dsp:spPr>
        <a:xfrm>
          <a:off x="2398815" y="5163180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1A5FC-3C87-44C5-AF31-A6446E5EA7C4}">
      <dsp:nvSpPr>
        <dsp:cNvPr id="0" name=""/>
        <dsp:cNvSpPr/>
      </dsp:nvSpPr>
      <dsp:spPr>
        <a:xfrm>
          <a:off x="2578726" y="5193913"/>
          <a:ext cx="9415350" cy="61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9.	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приобретать собственный жизненный опыт (смысловые образования), переживания, необходимые для самоопределения и саморегуляции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5193913"/>
        <a:ext cx="9415350" cy="614664"/>
      </dsp:txXfrm>
    </dsp:sp>
    <dsp:sp modelId="{4FCC3608-40E9-43CD-9DA1-FA8E44E5A29A}">
      <dsp:nvSpPr>
        <dsp:cNvPr id="0" name=""/>
        <dsp:cNvSpPr/>
      </dsp:nvSpPr>
      <dsp:spPr>
        <a:xfrm>
          <a:off x="2398815" y="5808577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2FB3B-F501-472A-B4DD-02A8879B493E}">
      <dsp:nvSpPr>
        <dsp:cNvPr id="0" name=""/>
        <dsp:cNvSpPr/>
      </dsp:nvSpPr>
      <dsp:spPr>
        <a:xfrm>
          <a:off x="0" y="0"/>
          <a:ext cx="1199407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43AF9-F170-4513-8780-4D1612D84A2F}">
      <dsp:nvSpPr>
        <dsp:cNvPr id="0" name=""/>
        <dsp:cNvSpPr/>
      </dsp:nvSpPr>
      <dsp:spPr>
        <a:xfrm>
          <a:off x="0" y="0"/>
          <a:ext cx="2398815" cy="5841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 smtClean="0"/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Задачи «Клубного часа» </a:t>
          </a:r>
          <a:endParaRPr lang="ru-RU" sz="3700" kern="1200" dirty="0"/>
        </a:p>
      </dsp:txBody>
      <dsp:txXfrm>
        <a:off x="0" y="0"/>
        <a:ext cx="2398815" cy="5841449"/>
      </dsp:txXfrm>
    </dsp:sp>
    <dsp:sp modelId="{E9F1A5FC-3C87-44C5-AF31-A6446E5EA7C4}">
      <dsp:nvSpPr>
        <dsp:cNvPr id="0" name=""/>
        <dsp:cNvSpPr/>
      </dsp:nvSpPr>
      <dsp:spPr>
        <a:xfrm>
          <a:off x="2578726" y="68668"/>
          <a:ext cx="9415350" cy="137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	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финансовому воспитанию: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68668"/>
        <a:ext cx="9415350" cy="1373368"/>
      </dsp:txXfrm>
    </dsp:sp>
    <dsp:sp modelId="{4FCC3608-40E9-43CD-9DA1-FA8E44E5A29A}">
      <dsp:nvSpPr>
        <dsp:cNvPr id="0" name=""/>
        <dsp:cNvSpPr/>
      </dsp:nvSpPr>
      <dsp:spPr>
        <a:xfrm>
          <a:off x="2398815" y="1442036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73C5-3253-49A6-A3D3-B622954B4A5C}">
      <dsp:nvSpPr>
        <dsp:cNvPr id="0" name=""/>
        <dsp:cNvSpPr/>
      </dsp:nvSpPr>
      <dsp:spPr>
        <a:xfrm>
          <a:off x="2578726" y="1510705"/>
          <a:ext cx="9415350" cy="137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	Понимать и ценить окружающий предметный мир (результат пример людей)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1510705"/>
        <a:ext cx="9415350" cy="1373368"/>
      </dsp:txXfrm>
    </dsp:sp>
    <dsp:sp modelId="{D665BA0E-D832-48F0-A411-909DEBB90AA4}">
      <dsp:nvSpPr>
        <dsp:cNvPr id="0" name=""/>
        <dsp:cNvSpPr/>
      </dsp:nvSpPr>
      <dsp:spPr>
        <a:xfrm>
          <a:off x="2398815" y="2884073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7F2C0-213B-4A40-B90D-5FDA4628C5D1}">
      <dsp:nvSpPr>
        <dsp:cNvPr id="0" name=""/>
        <dsp:cNvSpPr/>
      </dsp:nvSpPr>
      <dsp:spPr>
        <a:xfrm>
          <a:off x="2578726" y="2952741"/>
          <a:ext cx="9415350" cy="137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	Уважать людей, умеющих трудиться и честно зарабатывать деньги.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2952741"/>
        <a:ext cx="9415350" cy="1373368"/>
      </dsp:txXfrm>
    </dsp:sp>
    <dsp:sp modelId="{F7224670-A34B-4BC9-81A9-DC68FDFF963A}">
      <dsp:nvSpPr>
        <dsp:cNvPr id="0" name=""/>
        <dsp:cNvSpPr/>
      </dsp:nvSpPr>
      <dsp:spPr>
        <a:xfrm>
          <a:off x="2398815" y="4326109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C18B9-7CD1-455B-89F8-B0CE796FD032}">
      <dsp:nvSpPr>
        <dsp:cNvPr id="0" name=""/>
        <dsp:cNvSpPr/>
      </dsp:nvSpPr>
      <dsp:spPr>
        <a:xfrm>
          <a:off x="2578726" y="4394778"/>
          <a:ext cx="9415350" cy="137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	Воспитывать качества: бережливость, рациональность. Экономность, трудолюбие, честность и сочувствие.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8726" y="4394778"/>
        <a:ext cx="9415350" cy="1373368"/>
      </dsp:txXfrm>
    </dsp:sp>
    <dsp:sp modelId="{23EC661B-A34A-493E-9030-80C8122018AE}">
      <dsp:nvSpPr>
        <dsp:cNvPr id="0" name=""/>
        <dsp:cNvSpPr/>
      </dsp:nvSpPr>
      <dsp:spPr>
        <a:xfrm>
          <a:off x="2398815" y="5768146"/>
          <a:ext cx="959526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A97C2-44A0-4F0A-B548-AAEAF92B0863}">
      <dsp:nvSpPr>
        <dsp:cNvPr id="0" name=""/>
        <dsp:cNvSpPr/>
      </dsp:nvSpPr>
      <dsp:spPr>
        <a:xfrm>
          <a:off x="519264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4002" y="3316465"/>
        <a:ext cx="72669" cy="72669"/>
      </dsp:txXfrm>
    </dsp:sp>
    <dsp:sp modelId="{74B01293-F8A0-4976-A9BA-F47FBE85FFBE}">
      <dsp:nvSpPr>
        <dsp:cNvPr id="0" name=""/>
        <dsp:cNvSpPr/>
      </dsp:nvSpPr>
      <dsp:spPr>
        <a:xfrm>
          <a:off x="519264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3452" y="2692448"/>
        <a:ext cx="33769" cy="33769"/>
      </dsp:txXfrm>
    </dsp:sp>
    <dsp:sp modelId="{D2789B67-A822-4EF6-B61F-699F9DDE1185}">
      <dsp:nvSpPr>
        <dsp:cNvPr id="0" name=""/>
        <dsp:cNvSpPr/>
      </dsp:nvSpPr>
      <dsp:spPr>
        <a:xfrm>
          <a:off x="519264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4002" y="2029532"/>
        <a:ext cx="72669" cy="72669"/>
      </dsp:txXfrm>
    </dsp:sp>
    <dsp:sp modelId="{70E5315D-AF0E-4279-AABE-B530F22C6959}">
      <dsp:nvSpPr>
        <dsp:cNvPr id="0" name=""/>
        <dsp:cNvSpPr/>
      </dsp:nvSpPr>
      <dsp:spPr>
        <a:xfrm rot="16200000">
          <a:off x="1201521" y="1427542"/>
          <a:ext cx="5418667" cy="2563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типы «Клубного часа»:</a:t>
          </a:r>
          <a:endParaRPr lang="ru-RU" sz="42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1521" y="1427542"/>
        <a:ext cx="5418667" cy="2563581"/>
      </dsp:txXfrm>
    </dsp:sp>
    <dsp:sp modelId="{87DE3471-21F3-44EA-93B2-292BEC14808C}">
      <dsp:nvSpPr>
        <dsp:cNvPr id="0" name=""/>
        <dsp:cNvSpPr/>
      </dsp:nvSpPr>
      <dsp:spPr>
        <a:xfrm>
          <a:off x="586802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Свободный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8028" y="907626"/>
        <a:ext cx="3376913" cy="1029546"/>
      </dsp:txXfrm>
    </dsp:sp>
    <dsp:sp modelId="{3C99B51C-130C-47DF-B414-816DAE87C414}">
      <dsp:nvSpPr>
        <dsp:cNvPr id="0" name=""/>
        <dsp:cNvSpPr/>
      </dsp:nvSpPr>
      <dsp:spPr>
        <a:xfrm>
          <a:off x="586802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8028" y="2194560"/>
        <a:ext cx="3376913" cy="1029546"/>
      </dsp:txXfrm>
    </dsp:sp>
    <dsp:sp modelId="{0CECE515-93BF-440D-AD5D-7667C7AA4000}">
      <dsp:nvSpPr>
        <dsp:cNvPr id="0" name=""/>
        <dsp:cNvSpPr/>
      </dsp:nvSpPr>
      <dsp:spPr>
        <a:xfrm>
          <a:off x="586802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Тематический</a:t>
          </a:r>
          <a:endParaRPr lang="ru-RU" sz="3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8028" y="3481493"/>
        <a:ext cx="3376913" cy="102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BCF14-F05D-4F43-9554-BE28F9D59C9C}">
      <dsp:nvSpPr>
        <dsp:cNvPr id="0" name=""/>
        <dsp:cNvSpPr/>
      </dsp:nvSpPr>
      <dsp:spPr>
        <a:xfrm rot="16200000">
          <a:off x="-1790374" y="2929570"/>
          <a:ext cx="4502506" cy="78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0203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4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790374" y="2929570"/>
        <a:ext cx="4502506" cy="782592"/>
      </dsp:txXfrm>
    </dsp:sp>
    <dsp:sp modelId="{328A86A0-526F-4E98-825E-2DD7B8AB2875}">
      <dsp:nvSpPr>
        <dsp:cNvPr id="0" name=""/>
        <dsp:cNvSpPr/>
      </dsp:nvSpPr>
      <dsp:spPr>
        <a:xfrm>
          <a:off x="852175" y="905879"/>
          <a:ext cx="3898142" cy="4829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9020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дети знакомятся с большинством детей детского сада;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осваивают нормы и правила общения друг с другом и со взрослыми;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учатся коллективно трудиться и получать от этого удовольствие;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становятся отзывчивее друг к другу;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формируется </a:t>
          </a:r>
          <a:r>
            <a:rPr lang="ru-RU" sz="1800" kern="1200" dirty="0" err="1" smtClean="0">
              <a:solidFill>
                <a:schemeClr val="tx1"/>
              </a:solidFill>
            </a:rPr>
            <a:t>саморегуляция</a:t>
          </a:r>
          <a:r>
            <a:rPr lang="ru-RU" sz="1800" kern="1200" dirty="0" smtClean="0">
              <a:solidFill>
                <a:schemeClr val="tx1"/>
              </a:solidFill>
            </a:rPr>
            <a:t> своего поведения; способность осуществлять самооценку своих действий.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52175" y="905879"/>
        <a:ext cx="3898142" cy="4829973"/>
      </dsp:txXfrm>
    </dsp:sp>
    <dsp:sp modelId="{1FE1E72D-939E-47BF-BF32-788783975EBD}">
      <dsp:nvSpPr>
        <dsp:cNvPr id="0" name=""/>
        <dsp:cNvSpPr/>
      </dsp:nvSpPr>
      <dsp:spPr>
        <a:xfrm>
          <a:off x="69582" y="36590"/>
          <a:ext cx="1565185" cy="156518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979A5-2812-474E-B285-FE043F40DA4B}">
      <dsp:nvSpPr>
        <dsp:cNvPr id="0" name=""/>
        <dsp:cNvSpPr/>
      </dsp:nvSpPr>
      <dsp:spPr>
        <a:xfrm rot="16200000">
          <a:off x="3899447" y="2929570"/>
          <a:ext cx="4502506" cy="78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0203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447" y="2929570"/>
        <a:ext cx="4502506" cy="782592"/>
      </dsp:txXfrm>
    </dsp:sp>
    <dsp:sp modelId="{B891362A-2943-49B2-BD8A-DA594A6B1E98}">
      <dsp:nvSpPr>
        <dsp:cNvPr id="0" name=""/>
        <dsp:cNvSpPr/>
      </dsp:nvSpPr>
      <dsp:spPr>
        <a:xfrm>
          <a:off x="6475416" y="936856"/>
          <a:ext cx="4031302" cy="4768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90203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smtClean="0">
              <a:solidFill>
                <a:schemeClr val="tx1"/>
              </a:solidFill>
            </a:rPr>
            <a:t>повышается компетентность в вопросах воспитания и обучения детей и психолого-педагогическая культура 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формируется активная позиция родителей, как участников образовательного процесса.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повышается удовлетворенность родителей содержанием и результативностью воспитательной деятельности в образовательных учреждениях.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устанавливаются отношения партнерского сотрудничества с семьей.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475416" y="936856"/>
        <a:ext cx="4031302" cy="4768019"/>
      </dsp:txXfrm>
    </dsp:sp>
    <dsp:sp modelId="{A95D6B21-7BB4-411A-BEFA-8728BBEE61B8}">
      <dsp:nvSpPr>
        <dsp:cNvPr id="0" name=""/>
        <dsp:cNvSpPr/>
      </dsp:nvSpPr>
      <dsp:spPr>
        <a:xfrm>
          <a:off x="5759404" y="36590"/>
          <a:ext cx="1565185" cy="156518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774EB-752C-4B22-8FB7-9D232E4ACF61}">
      <dsp:nvSpPr>
        <dsp:cNvPr id="0" name=""/>
        <dsp:cNvSpPr/>
      </dsp:nvSpPr>
      <dsp:spPr>
        <a:xfrm>
          <a:off x="2167108" y="373687"/>
          <a:ext cx="4829186" cy="48291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2205" y="1397014"/>
        <a:ext cx="1724709" cy="1437258"/>
      </dsp:txXfrm>
    </dsp:sp>
    <dsp:sp modelId="{38965B75-8254-4513-B1D0-BF4328D85660}">
      <dsp:nvSpPr>
        <dsp:cNvPr id="0" name=""/>
        <dsp:cNvSpPr/>
      </dsp:nvSpPr>
      <dsp:spPr>
        <a:xfrm>
          <a:off x="2067650" y="546158"/>
          <a:ext cx="4829186" cy="48291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7456" y="3679380"/>
        <a:ext cx="2587064" cy="1264787"/>
      </dsp:txXfrm>
    </dsp:sp>
    <dsp:sp modelId="{29D8AC33-DA6A-4CF4-8B16-02C6FDA87C4B}">
      <dsp:nvSpPr>
        <dsp:cNvPr id="0" name=""/>
        <dsp:cNvSpPr/>
      </dsp:nvSpPr>
      <dsp:spPr>
        <a:xfrm>
          <a:off x="1968192" y="373687"/>
          <a:ext cx="4829186" cy="48291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7573" y="1397014"/>
        <a:ext cx="1724709" cy="1437258"/>
      </dsp:txXfrm>
    </dsp:sp>
    <dsp:sp modelId="{0EB3338A-1D96-48C5-A939-6EDA126A0533}">
      <dsp:nvSpPr>
        <dsp:cNvPr id="0" name=""/>
        <dsp:cNvSpPr/>
      </dsp:nvSpPr>
      <dsp:spPr>
        <a:xfrm>
          <a:off x="1868557" y="74737"/>
          <a:ext cx="5427086" cy="5427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D1CA5-4D40-4173-82F8-D3F549AC5E39}">
      <dsp:nvSpPr>
        <dsp:cNvPr id="0" name=""/>
        <dsp:cNvSpPr/>
      </dsp:nvSpPr>
      <dsp:spPr>
        <a:xfrm>
          <a:off x="1768700" y="246903"/>
          <a:ext cx="5427086" cy="5427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190CFB-16C0-4BE0-9412-8DFF4267AC6E}">
      <dsp:nvSpPr>
        <dsp:cNvPr id="0" name=""/>
        <dsp:cNvSpPr/>
      </dsp:nvSpPr>
      <dsp:spPr>
        <a:xfrm>
          <a:off x="1668844" y="74737"/>
          <a:ext cx="5427086" cy="5427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DE112-2DE2-4381-B482-C09E38AF8225}">
      <dsp:nvSpPr>
        <dsp:cNvPr id="0" name=""/>
        <dsp:cNvSpPr/>
      </dsp:nvSpPr>
      <dsp:spPr>
        <a:xfrm>
          <a:off x="0" y="42794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CE051-2C12-4C90-A471-6D7A28CA6570}">
      <dsp:nvSpPr>
        <dsp:cNvPr id="0" name=""/>
        <dsp:cNvSpPr/>
      </dsp:nvSpPr>
      <dsp:spPr>
        <a:xfrm>
          <a:off x="457200" y="73700"/>
          <a:ext cx="640080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знакомство с технологией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91785" y="108285"/>
        <a:ext cx="6331630" cy="639310"/>
      </dsp:txXfrm>
    </dsp:sp>
    <dsp:sp modelId="{E4A33EEA-E5BF-4EE6-9538-7009263B785F}">
      <dsp:nvSpPr>
        <dsp:cNvPr id="0" name=""/>
        <dsp:cNvSpPr/>
      </dsp:nvSpPr>
      <dsp:spPr>
        <a:xfrm>
          <a:off x="0" y="151658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B61B4-4919-48AB-8B1B-2B1E1766E1CA}">
      <dsp:nvSpPr>
        <dsp:cNvPr id="0" name=""/>
        <dsp:cNvSpPr/>
      </dsp:nvSpPr>
      <dsp:spPr>
        <a:xfrm>
          <a:off x="457200" y="1162340"/>
          <a:ext cx="6400800" cy="70848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как это повлияет на детей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91785" y="1196925"/>
        <a:ext cx="6331630" cy="639310"/>
      </dsp:txXfrm>
    </dsp:sp>
    <dsp:sp modelId="{818C8F2D-B85C-404B-A064-672E9D930F14}">
      <dsp:nvSpPr>
        <dsp:cNvPr id="0" name=""/>
        <dsp:cNvSpPr/>
      </dsp:nvSpPr>
      <dsp:spPr>
        <a:xfrm>
          <a:off x="0" y="260522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7F40-7A24-47F9-82DA-F9DFE10284D3}">
      <dsp:nvSpPr>
        <dsp:cNvPr id="0" name=""/>
        <dsp:cNvSpPr/>
      </dsp:nvSpPr>
      <dsp:spPr>
        <a:xfrm>
          <a:off x="457200" y="2250980"/>
          <a:ext cx="6400800" cy="7084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обеспечение безопасности детей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91785" y="2285565"/>
        <a:ext cx="6331630" cy="639310"/>
      </dsp:txXfrm>
    </dsp:sp>
    <dsp:sp modelId="{1FFBADDB-6113-4D9A-B923-C8BCB254E2DC}">
      <dsp:nvSpPr>
        <dsp:cNvPr id="0" name=""/>
        <dsp:cNvSpPr/>
      </dsp:nvSpPr>
      <dsp:spPr>
        <a:xfrm>
          <a:off x="0" y="369386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B11F-F9C9-46C2-98F1-ABE010E5B295}">
      <dsp:nvSpPr>
        <dsp:cNvPr id="0" name=""/>
        <dsp:cNvSpPr/>
      </dsp:nvSpPr>
      <dsp:spPr>
        <a:xfrm>
          <a:off x="457200" y="3339620"/>
          <a:ext cx="6400800" cy="70848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информирование о дне недели и часе проведения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91785" y="3374205"/>
        <a:ext cx="6331630" cy="639310"/>
      </dsp:txXfrm>
    </dsp:sp>
    <dsp:sp modelId="{E4D69896-C5F0-486A-923C-17F4F37150CF}">
      <dsp:nvSpPr>
        <dsp:cNvPr id="0" name=""/>
        <dsp:cNvSpPr/>
      </dsp:nvSpPr>
      <dsp:spPr>
        <a:xfrm>
          <a:off x="0" y="4782499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9A25-B8BD-467A-8388-831DA1BD59D8}">
      <dsp:nvSpPr>
        <dsp:cNvPr id="0" name=""/>
        <dsp:cNvSpPr/>
      </dsp:nvSpPr>
      <dsp:spPr>
        <a:xfrm>
          <a:off x="457200" y="4428259"/>
          <a:ext cx="6400800" cy="7084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предоставление самим родителям принять участие в клубном часе, проводить мастер-классы, предлагать новую тематику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91785" y="4462844"/>
        <a:ext cx="6331630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CEC13-8E14-44E9-AC15-23E9F12BD1F8}">
      <dsp:nvSpPr>
        <dsp:cNvPr id="0" name=""/>
        <dsp:cNvSpPr/>
      </dsp:nvSpPr>
      <dsp:spPr>
        <a:xfrm>
          <a:off x="0" y="0"/>
          <a:ext cx="9575469" cy="1745672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sz="5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575469" cy="1745672"/>
      </dsp:txXfrm>
    </dsp:sp>
    <dsp:sp modelId="{AAEF7B9C-BBE4-4AA4-BC29-076599258C97}">
      <dsp:nvSpPr>
        <dsp:cNvPr id="0" name=""/>
        <dsp:cNvSpPr/>
      </dsp:nvSpPr>
      <dsp:spPr>
        <a:xfrm>
          <a:off x="0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«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здрав-ствуйте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» и «до свидания», когда входишь в другую группу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45672"/>
        <a:ext cx="1196933" cy="3665912"/>
      </dsp:txXfrm>
    </dsp:sp>
    <dsp:sp modelId="{9008D50B-85B3-4407-871A-5423B54877C6}">
      <dsp:nvSpPr>
        <dsp:cNvPr id="0" name=""/>
        <dsp:cNvSpPr/>
      </dsp:nvSpPr>
      <dsp:spPr>
        <a:xfrm>
          <a:off x="1196933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взял игрушку поиграть – положи ее на место, когда уходишь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6933" y="1745672"/>
        <a:ext cx="1196933" cy="3665912"/>
      </dsp:txXfrm>
    </dsp:sp>
    <dsp:sp modelId="{468BC8A3-0B19-493A-ACA4-0134E335DAD2}">
      <dsp:nvSpPr>
        <dsp:cNvPr id="0" name=""/>
        <dsp:cNvSpPr/>
      </dsp:nvSpPr>
      <dsp:spPr>
        <a:xfrm>
          <a:off x="2393867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Не отнимай игрушки у других детей, если они взяли ее первыми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3867" y="1745672"/>
        <a:ext cx="1196933" cy="3665912"/>
      </dsp:txXfrm>
    </dsp:sp>
    <dsp:sp modelId="{BB4B18B8-FCF8-42EC-A4D6-16D62DB500AC}">
      <dsp:nvSpPr>
        <dsp:cNvPr id="0" name=""/>
        <dsp:cNvSpPr/>
      </dsp:nvSpPr>
      <dsp:spPr>
        <a:xfrm>
          <a:off x="3590801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Помогай проводить занятие, если оно проходит во время «Клубного часа»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90801" y="1745672"/>
        <a:ext cx="1196933" cy="3665912"/>
      </dsp:txXfrm>
    </dsp:sp>
    <dsp:sp modelId="{181C1238-C306-4597-A8B0-3BB76E235625}">
      <dsp:nvSpPr>
        <dsp:cNvPr id="0" name=""/>
        <dsp:cNvSpPr/>
      </dsp:nvSpPr>
      <dsp:spPr>
        <a:xfrm>
          <a:off x="4787734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спокойно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7734" y="1745672"/>
        <a:ext cx="1196933" cy="3665912"/>
      </dsp:txXfrm>
    </dsp:sp>
    <dsp:sp modelId="{9784D2C9-C6EA-44B4-82F6-B057FF47AC66}">
      <dsp:nvSpPr>
        <dsp:cNvPr id="0" name=""/>
        <dsp:cNvSpPr/>
      </dsp:nvSpPr>
      <dsp:spPr>
        <a:xfrm>
          <a:off x="5984668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Ходи спокойно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84668" y="1745672"/>
        <a:ext cx="1196933" cy="3665912"/>
      </dsp:txXfrm>
    </dsp:sp>
    <dsp:sp modelId="{BBF6A8B6-2835-4B7F-A5E2-B83D65004EB3}">
      <dsp:nvSpPr>
        <dsp:cNvPr id="0" name=""/>
        <dsp:cNvSpPr/>
      </dsp:nvSpPr>
      <dsp:spPr>
        <a:xfrm>
          <a:off x="7181602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Возвра-щайся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в группу по сигналу звонка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81602" y="1745672"/>
        <a:ext cx="1196933" cy="3665912"/>
      </dsp:txXfrm>
    </dsp:sp>
    <dsp:sp modelId="{65B80F17-7861-468F-8AB1-EAA536EE899C}">
      <dsp:nvSpPr>
        <dsp:cNvPr id="0" name=""/>
        <dsp:cNvSpPr/>
      </dsp:nvSpPr>
      <dsp:spPr>
        <a:xfrm>
          <a:off x="8378536" y="1745672"/>
          <a:ext cx="1196933" cy="366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не хочешь ходить в другие группы, то можно остаться в своей группе или вернуться в нее, если устал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78536" y="1745672"/>
        <a:ext cx="1196933" cy="3665912"/>
      </dsp:txXfrm>
    </dsp:sp>
    <dsp:sp modelId="{FD484D96-C51F-4A76-A8FB-4DC05509FB2C}">
      <dsp:nvSpPr>
        <dsp:cNvPr id="0" name=""/>
        <dsp:cNvSpPr/>
      </dsp:nvSpPr>
      <dsp:spPr>
        <a:xfrm>
          <a:off x="0" y="5411585"/>
          <a:ext cx="9575469" cy="407323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DDA69-2963-4717-870C-7834ECF31946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22E0-E8B3-4897-A3D8-AE7C36CA9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5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6FCD27-52CD-45BA-9DE0-805973AD2E24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44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504000" y="5040000"/>
            <a:ext cx="6299640" cy="484956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21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400" smtClean="0">
                <a:solidFill>
                  <a:prstClr val="black"/>
                </a:solidFill>
                <a:latin typeface="Times New Roman"/>
              </a:rPr>
              <a:pPr algn="r"/>
              <a:t>11</a:t>
            </a:fld>
            <a:endParaRPr lang="ru-RU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51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4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7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5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70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7485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08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34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394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15300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23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53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03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718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53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24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63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0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8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1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5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4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1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2EFF-9F1B-472B-A043-44E1149A68E9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7D6E-5184-4113-A48F-C12F94C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3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r>
              <a:rPr lang="ru-RU" sz="1200">
                <a:solidFill>
                  <a:srgbClr val="8B8B8B"/>
                </a:solidFill>
                <a:latin typeface="Calibri"/>
              </a:rPr>
              <a:t>3.2.16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 algn="r"/>
            <a:fld id="{98A5ABC0-975C-46E8-B8BD-6C861BBA05BB}" type="slidenum">
              <a:rPr lang="ru-RU" sz="1200">
                <a:solidFill>
                  <a:srgbClr val="8B8B8B"/>
                </a:solidFill>
                <a:latin typeface="Calibri"/>
              </a:rPr>
              <a:pPr algn="r"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Calibri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00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 час в детском саду, как эффективная технология позитивной социализации и финансового воспитания дошкольника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1922" y="4632326"/>
            <a:ext cx="10470078" cy="1655762"/>
          </a:xfrm>
        </p:spPr>
        <p:txBody>
          <a:bodyPr/>
          <a:lstStyle/>
          <a:p>
            <a:r>
              <a:rPr lang="ru-RU" i="1" dirty="0"/>
              <a:t>Подготовила: воспитатель высшей квалификационной категории                                                   Булдакова Н.В.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93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55" name="CustomShape 1"/>
          <p:cNvSpPr/>
          <p:nvPr/>
        </p:nvSpPr>
        <p:spPr>
          <a:xfrm>
            <a:off x="4348560" y="44640"/>
            <a:ext cx="34938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РОДИТЕЛИ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56084014"/>
              </p:ext>
            </p:extLst>
          </p:nvPr>
        </p:nvGraphicFramePr>
        <p:xfrm>
          <a:off x="152400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29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9004766"/>
              </p:ext>
            </p:extLst>
          </p:nvPr>
        </p:nvGraphicFramePr>
        <p:xfrm>
          <a:off x="1092530" y="843148"/>
          <a:ext cx="9575470" cy="58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1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1813" y="1852550"/>
            <a:ext cx="91083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«Клубный час» — эта педагогическая технология, направленная на развитие саморегуляции (произвольности) поведения у детей, умения планировать деятельность, оценивать результаты.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931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11920117"/>
              </p:ext>
            </p:extLst>
          </p:nvPr>
        </p:nvGraphicFramePr>
        <p:xfrm>
          <a:off x="0" y="296884"/>
          <a:ext cx="11994077" cy="584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2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0444187"/>
              </p:ext>
            </p:extLst>
          </p:nvPr>
        </p:nvGraphicFramePr>
        <p:xfrm>
          <a:off x="0" y="296884"/>
          <a:ext cx="11994077" cy="584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16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76182"/>
              </p:ext>
            </p:extLst>
          </p:nvPr>
        </p:nvGraphicFramePr>
        <p:xfrm>
          <a:off x="-224312" y="814669"/>
          <a:ext cx="118740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95" y="1701615"/>
            <a:ext cx="2090266" cy="37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4100" y="361611"/>
            <a:ext cx="7518212" cy="5847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Клубный час по финансовой грамотности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549" y="1307997"/>
            <a:ext cx="246432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«Денежный»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5323" y="4327036"/>
            <a:ext cx="351064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«Монетный двор»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7383" y="4327036"/>
            <a:ext cx="239128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«Игровой»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1166" y="1295448"/>
            <a:ext cx="232243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7874" y="1233000"/>
            <a:ext cx="1490664" cy="52322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Центры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2" y="2254383"/>
            <a:ext cx="3194462" cy="17968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5" y="2101594"/>
            <a:ext cx="3494651" cy="18392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17" y="5123891"/>
            <a:ext cx="2909455" cy="16365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45" y="5099506"/>
            <a:ext cx="2996157" cy="1685338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3005878" y="1494610"/>
            <a:ext cx="23319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>
            <a:off x="6828538" y="1494610"/>
            <a:ext cx="22726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10" idx="0"/>
          </p:cNvCxnSpPr>
          <p:nvPr/>
        </p:nvCxnSpPr>
        <p:spPr>
          <a:xfrm flipH="1">
            <a:off x="3280645" y="1756220"/>
            <a:ext cx="2802561" cy="2570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>
            <a:off x="6083206" y="1756220"/>
            <a:ext cx="2769819" cy="2570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1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0"/>
            <a:ext cx="12192000" cy="6858000"/>
          </a:xfrm>
          <a:prstGeom prst="rect">
            <a:avLst/>
          </a:prstGeom>
        </p:spPr>
      </p:pic>
      <p:pic>
        <p:nvPicPr>
          <p:cNvPr id="4" name="Picture 2353"/>
          <p:cNvPicPr/>
          <p:nvPr/>
        </p:nvPicPr>
        <p:blipFill>
          <a:blip r:embed="rId3"/>
          <a:stretch>
            <a:fillRect/>
          </a:stretch>
        </p:blipFill>
        <p:spPr>
          <a:xfrm>
            <a:off x="954228" y="2894022"/>
            <a:ext cx="2571750" cy="2388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61" y="3907488"/>
            <a:ext cx="3515096" cy="19724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57243" y="1992347"/>
            <a:ext cx="276572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«Магазин»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65291" y="4925811"/>
            <a:ext cx="382548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Спортивный</a:t>
            </a: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«Бегом за покупками»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08193" y="1603533"/>
            <a:ext cx="318258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«Банк»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0668" y="883913"/>
            <a:ext cx="1490664" cy="52322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Центры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61715" y="3016700"/>
            <a:ext cx="318258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«Умелые ручки»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090057" y="1407133"/>
            <a:ext cx="4005943" cy="585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9" idx="2"/>
            <a:endCxn id="20" idx="0"/>
          </p:cNvCxnSpPr>
          <p:nvPr/>
        </p:nvCxnSpPr>
        <p:spPr>
          <a:xfrm flipH="1">
            <a:off x="5553009" y="1407133"/>
            <a:ext cx="542991" cy="1609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2"/>
            <a:endCxn id="17" idx="1"/>
          </p:cNvCxnSpPr>
          <p:nvPr/>
        </p:nvCxnSpPr>
        <p:spPr>
          <a:xfrm>
            <a:off x="6096000" y="1407133"/>
            <a:ext cx="2412193" cy="488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981080" y="1780148"/>
            <a:ext cx="3125531" cy="3113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vg14.detsad.27.ru/files/uploads/images/4t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40" y="2334591"/>
            <a:ext cx="2518091" cy="2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7542" y="370643"/>
            <a:ext cx="505690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Клубного часа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7990927"/>
              </p:ext>
            </p:extLst>
          </p:nvPr>
        </p:nvGraphicFramePr>
        <p:xfrm>
          <a:off x="1204020" y="1085556"/>
          <a:ext cx="10576302" cy="577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13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54" name="CustomShape 7"/>
          <p:cNvSpPr/>
          <p:nvPr/>
        </p:nvSpPr>
        <p:spPr>
          <a:xfrm>
            <a:off x="1826400" y="44640"/>
            <a:ext cx="85384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участники «Клубного часа»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96008" y="980728"/>
          <a:ext cx="8964488" cy="574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2725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302</Words>
  <Application>Microsoft Office PowerPoint</Application>
  <PresentationFormat>Произвольный</PresentationFormat>
  <Paragraphs>75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Office Theme</vt:lpstr>
      <vt:lpstr>Клубный час в детском саду, как эффективная технология позитивной социализации и финансового воспитания дошкольника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Клубный час в детском саду, как эффективная технология позитивной социализации и финансового воспитания дошкольника</dc:title>
  <dc:creator>BEST</dc:creator>
  <cp:lastModifiedBy>User</cp:lastModifiedBy>
  <cp:revision>23</cp:revision>
  <dcterms:created xsi:type="dcterms:W3CDTF">2023-04-24T14:11:00Z</dcterms:created>
  <dcterms:modified xsi:type="dcterms:W3CDTF">2023-05-02T01:25:07Z</dcterms:modified>
</cp:coreProperties>
</file>