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303" r:id="rId3"/>
    <p:sldId id="312" r:id="rId4"/>
    <p:sldId id="313" r:id="rId5"/>
    <p:sldId id="314" r:id="rId6"/>
    <p:sldId id="315" r:id="rId7"/>
    <p:sldId id="318" r:id="rId8"/>
    <p:sldId id="316" r:id="rId9"/>
    <p:sldId id="317" r:id="rId10"/>
    <p:sldId id="308" r:id="rId11"/>
    <p:sldId id="309" r:id="rId12"/>
    <p:sldId id="31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8" autoAdjust="0"/>
    <p:restoredTop sz="94660"/>
  </p:normalViewPr>
  <p:slideViewPr>
    <p:cSldViewPr>
      <p:cViewPr varScale="1">
        <p:scale>
          <a:sx n="104" d="100"/>
          <a:sy n="104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581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27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4762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851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33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430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520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2800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2130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3642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6208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AF0FC-8D29-4ECE-9456-89F12D02D114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289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424935" cy="1940305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обучения детей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формировании предпосылок технического мышления</a:t>
            </a:r>
            <a:endParaRPr lang="ru-RU" sz="3200" dirty="0"/>
          </a:p>
        </p:txBody>
      </p:sp>
      <p:pic>
        <p:nvPicPr>
          <p:cNvPr id="5" name="Picture 2" descr="http://im1-tub-ru.yandex.net/i?id=c50a3a261b28653be3a2242949c26142-69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8264" y="121863"/>
            <a:ext cx="2625213" cy="196891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m0-tub-ru.yandex.net/i?id=109379fd4ac2a4e5cbe16ba5c3113e6e-80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3320" y="3457813"/>
            <a:ext cx="3440808" cy="194030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im3-tub-ru.yandex.net/i?id=076ee4c0cd788062193dc35987643ae3-29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6921" y="140733"/>
            <a:ext cx="2638815" cy="194030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BBABBD3-952B-4F76-8F2A-B08135DD849B}"/>
              </a:ext>
            </a:extLst>
          </p:cNvPr>
          <p:cNvSpPr txBox="1"/>
          <p:nvPr/>
        </p:nvSpPr>
        <p:spPr>
          <a:xfrm>
            <a:off x="5835739" y="4172887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МБДОУ детский сад № 3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А. Емельянова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29E4E18-9F50-48AA-8E0E-54A354F401D7}"/>
              </a:ext>
            </a:extLst>
          </p:cNvPr>
          <p:cNvSpPr txBox="1"/>
          <p:nvPr/>
        </p:nvSpPr>
        <p:spPr>
          <a:xfrm>
            <a:off x="3419872" y="589178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11125"/>
            <a:ext cx="4572000" cy="34290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2099" y="3811438"/>
            <a:ext cx="2621537" cy="263683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032" y="111125"/>
            <a:ext cx="3600400" cy="235113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527" y="2564904"/>
            <a:ext cx="2874925" cy="41490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7093" y="3154568"/>
            <a:ext cx="2781418" cy="184500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2252" y="5129857"/>
            <a:ext cx="2874925" cy="161701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ACF5F05-DF78-4C1E-B8F2-F2BDE49DA1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927" y="2717304"/>
            <a:ext cx="2874925" cy="414908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53158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4511" y="317073"/>
            <a:ext cx="2314419" cy="327121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296" y="3924054"/>
            <a:ext cx="5753100" cy="275272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3924054"/>
            <a:ext cx="1944793" cy="276172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3786" y="865738"/>
            <a:ext cx="3380606" cy="225000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120" y="365126"/>
            <a:ext cx="2444535" cy="3251231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47049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72" y="402766"/>
            <a:ext cx="8676456" cy="5787129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89346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48681"/>
            <a:ext cx="7886700" cy="864096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– продуктивный вид деятельности дошкольника, предполагающий построение предмета.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84486E4-4E90-4776-A879-D6E4AF02FB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350" y="2148176"/>
            <a:ext cx="4612577" cy="345772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5 полезных советов, как обустроить детскую комнату - Кроха">
            <a:extLst>
              <a:ext uri="{FF2B5EF4-FFF2-40B4-BE49-F238E27FC236}">
                <a16:creationId xmlns:a16="http://schemas.microsoft.com/office/drawing/2014/main" xmlns="" id="{56FFF598-E5FC-4EB1-B2C8-EF1508183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8778" y="1427378"/>
            <a:ext cx="3683702" cy="2449661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im1-tub-ru.yandex.net/i?id=caf88fdefe01434e143e6f9d789f4483-26-144&amp;n=21">
            <a:extLst>
              <a:ext uri="{FF2B5EF4-FFF2-40B4-BE49-F238E27FC236}">
                <a16:creationId xmlns:a16="http://schemas.microsoft.com/office/drawing/2014/main" xmlns="" id="{620673E9-EF27-4A40-B6EF-F172CED04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8778" y="4115014"/>
            <a:ext cx="3683702" cy="263121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4692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039D91-35E5-4B78-B519-A1C612305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3593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обучения конструктивной деятельности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7CB461B-BF03-407A-B063-FC2C55CEB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908720"/>
            <a:ext cx="8119814" cy="526824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по образцу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Конструирование по модели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4A658C1-82A6-4AA3-B832-1A355031F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585" y="1332286"/>
            <a:ext cx="3471858" cy="260389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72716F0-5C74-40CA-9263-667F77B09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949" y="4437111"/>
            <a:ext cx="2520280" cy="2188443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 descr="http://fot.veryphoto.ru/img-q5y5x5n4g4041456w4t4q2u5i5f5j4t2r4z5/upload/blogs/f6bbe471a58326c93a1cfe1389d6f780.jpg.jpg">
            <a:extLst>
              <a:ext uri="{FF2B5EF4-FFF2-40B4-BE49-F238E27FC236}">
                <a16:creationId xmlns:a16="http://schemas.microsoft.com/office/drawing/2014/main" xmlns="" id="{4572AB87-BC2B-4B87-93FD-866E40643A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111969" y="1321715"/>
            <a:ext cx="3068885" cy="261446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4369DCF-A707-4B08-BC5F-6B90E3D9C0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7224" y="4385453"/>
            <a:ext cx="3068885" cy="230166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21082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6E15C8-7324-4A8E-AC17-0E99FAD33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58712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Формы организации обучения конструктивной деятельности: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5FA27AA-50F5-4F68-9587-0C27AAC80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786" y="1023839"/>
            <a:ext cx="7886700" cy="481032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по условиям</a:t>
            </a: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по чертежам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BB48112-89B2-45F9-B280-0BACEB8CCDF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825" y="4176947"/>
            <a:ext cx="2049798" cy="264797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58BB850-54F9-4886-91A7-B325C0D8CA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13" t="29647" r="13523" b="5490"/>
          <a:stretch/>
        </p:blipFill>
        <p:spPr>
          <a:xfrm>
            <a:off x="371868" y="1631769"/>
            <a:ext cx="2596098" cy="188886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0" descr="http://www.maam.ru/upload/blogs/00445f4a485ca4163146a989e927e235.jpg.jpg">
            <a:extLst>
              <a:ext uri="{FF2B5EF4-FFF2-40B4-BE49-F238E27FC236}">
                <a16:creationId xmlns:a16="http://schemas.microsoft.com/office/drawing/2014/main" xmlns="" id="{F7E57167-D24F-4D6E-8C56-6A8325409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34588" y="1631769"/>
            <a:ext cx="2465445" cy="1847981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28A69EE-A950-4E8C-A62F-6396BF2259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1631" y="1631769"/>
            <a:ext cx="2530501" cy="189787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http://cdn-nus-1.pinme.ru/tumb/600/photo/bc/22/bc22f1f881166fa034c780aad410d240.png">
            <a:extLst>
              <a:ext uri="{FF2B5EF4-FFF2-40B4-BE49-F238E27FC236}">
                <a16:creationId xmlns:a16="http://schemas.microsoft.com/office/drawing/2014/main" xmlns="" id="{7969D1AF-C075-4EFE-9976-B72C3E32B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67966" y="4174049"/>
            <a:ext cx="2324114" cy="267043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toiys.ru/mucpvajuc/4602">
            <a:extLst>
              <a:ext uri="{FF2B5EF4-FFF2-40B4-BE49-F238E27FC236}">
                <a16:creationId xmlns:a16="http://schemas.microsoft.com/office/drawing/2014/main" xmlns="" id="{1B9165EE-23F6-4345-ACAE-7C49EC714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08104" y="4183641"/>
            <a:ext cx="3521496" cy="2410269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0395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54B8BC-CCDA-4370-A2EB-E562043EA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55896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Формы организации обучения конструктивной деятельности: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9C0933-39AC-4985-90E7-28AB682B9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729" y="921022"/>
            <a:ext cx="8217621" cy="5255941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по замыслу: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по теме: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B0C26F0-095A-4B9C-886C-9A7C3D546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" y="1375792"/>
            <a:ext cx="2936680" cy="205320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7514DD1-FA84-407E-AF97-55B070B06BC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682" y="4307019"/>
            <a:ext cx="2936680" cy="195874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8166C95-54B0-4152-9632-6D5FD726C4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584639" y="1651454"/>
            <a:ext cx="2492896" cy="186967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9D1E610-6056-4A1A-97DF-7AFD0CAD04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8661" y="1339842"/>
            <a:ext cx="2737610" cy="205320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1E05E62-D624-4A4C-B75A-8C21FB6F3F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7571" y="4307019"/>
            <a:ext cx="2899467" cy="21746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225D99F-7767-4DE7-87DC-38E049A9571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31" t="7871" r="11604"/>
          <a:stretch/>
        </p:blipFill>
        <p:spPr>
          <a:xfrm rot="5400000">
            <a:off x="6543747" y="4356950"/>
            <a:ext cx="2692744" cy="1644321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28442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AD02A2-BBE2-4B5A-96C3-099733BC0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697"/>
            <a:ext cx="7886700" cy="1137387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технического конструирования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EB77CE5-1E19-47AE-80F3-83AE4749F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046" y="908720"/>
            <a:ext cx="8070304" cy="526824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из строительного материала: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из деталей конструкторов: 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7D0AD1E-FCFE-4A96-BD49-A7575A412B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4219755"/>
            <a:ext cx="4922670" cy="214389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8D8138B-3186-48B7-9D23-A14F646EA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340768"/>
            <a:ext cx="2672571" cy="199833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55A244E-A2F0-42A0-8506-B495C4FA12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6652" y="1340768"/>
            <a:ext cx="2846029" cy="199833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20FDA62-7CD8-4A2B-9952-C54DB64666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191064" y="4252656"/>
            <a:ext cx="2431445" cy="182358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83390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4AF855-3EE9-45C5-86AA-12558DF3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технического конструирования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B0F6AE-9873-41D4-9DE2-2F5100BC8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4746"/>
            <a:ext cx="7886700" cy="5052218"/>
          </a:xfrm>
        </p:spPr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Конструирование из крупногабаритных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FEF042B-567F-4EE0-A282-51111586F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5985" y="1552329"/>
            <a:ext cx="3059832" cy="241216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A9D46E5-763A-48E9-B6BB-92A20AF0C6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8184" y="1568491"/>
            <a:ext cx="3216224" cy="241216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0" descr="https://www.babyvil.ru/upload/iblock/9c1/9c1e5a1809d48c38f57d72dbc2b6e582.jpg">
            <a:extLst>
              <a:ext uri="{FF2B5EF4-FFF2-40B4-BE49-F238E27FC236}">
                <a16:creationId xmlns:a16="http://schemas.microsoft.com/office/drawing/2014/main" xmlns="" id="{94D7F964-E48E-466B-BEF1-D88C82780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47864" y="4122579"/>
            <a:ext cx="2675856" cy="248196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6914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42DAE1-7AA7-4342-9164-E373532E6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5675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по схеме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1372B52-6788-402C-B0A8-3E0970EFD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93743"/>
            <a:ext cx="7886700" cy="481424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Ознакомление с новым материалом путем экспериментирования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Тематическое конструирование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Конструирование по собственному замыслу.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1DB8FA9-E7AA-4556-BD0E-FBCB638EA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676" y="2182892"/>
            <a:ext cx="5832648" cy="466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7907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B078F7-3BCA-4F69-992B-E24E0DD2F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организации детского конструирования</a:t>
            </a:r>
            <a:r>
              <a:rPr lang="ru-RU" sz="2400" dirty="0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621533C-12D9-448E-AB7A-712B03698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08720"/>
            <a:ext cx="7886700" cy="526824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общего к частному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разных форм обучения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Сочетание индивидуальных и коллективных форм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конструирования в различные жизненные события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F99EFDB-E03F-417E-862A-452731674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207" y="2564903"/>
            <a:ext cx="5311503" cy="3971519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0A12B79-85F5-4FA2-99EF-B3A7D9B1D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4010" y="2564903"/>
            <a:ext cx="2239837" cy="398915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33555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</TotalTime>
  <Words>148</Words>
  <Application>Microsoft Office PowerPoint</Application>
  <PresentationFormat>Экран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Формы организации обучения детей  при формировании предпосылок технического мышления</vt:lpstr>
      <vt:lpstr>Конструирование – продуктивный вид деятельности дошкольника, предполагающий построение предмета.</vt:lpstr>
      <vt:lpstr>Формы организации обучения конструктивной деятельности:</vt:lpstr>
      <vt:lpstr>Формы организации обучения конструктивной деятельности:</vt:lpstr>
      <vt:lpstr>Формы организации обучения конструктивной деятельности:</vt:lpstr>
      <vt:lpstr>Виды технического конструирования</vt:lpstr>
      <vt:lpstr>Виды технического конструирования</vt:lpstr>
      <vt:lpstr>Организация работы по схеме</vt:lpstr>
      <vt:lpstr>Принципы организации детского конструирования: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конструирования и робототехники</dc:title>
  <dc:creator>User</dc:creator>
  <cp:lastModifiedBy>ФоминаНА</cp:lastModifiedBy>
  <cp:revision>73</cp:revision>
  <dcterms:created xsi:type="dcterms:W3CDTF">2015-02-15T14:40:51Z</dcterms:created>
  <dcterms:modified xsi:type="dcterms:W3CDTF">2022-04-29T02:01:49Z</dcterms:modified>
</cp:coreProperties>
</file>