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78" r:id="rId2"/>
    <p:sldId id="257" r:id="rId3"/>
    <p:sldId id="258" r:id="rId4"/>
    <p:sldId id="259" r:id="rId5"/>
    <p:sldId id="279" r:id="rId6"/>
    <p:sldId id="261" r:id="rId7"/>
    <p:sldId id="266" r:id="rId8"/>
    <p:sldId id="267" r:id="rId9"/>
    <p:sldId id="270" r:id="rId10"/>
    <p:sldId id="276" r:id="rId11"/>
    <p:sldId id="268" r:id="rId12"/>
    <p:sldId id="272" r:id="rId13"/>
    <p:sldId id="271" r:id="rId14"/>
    <p:sldId id="277" r:id="rId15"/>
    <p:sldId id="269" r:id="rId16"/>
    <p:sldId id="280" r:id="rId17"/>
    <p:sldId id="273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60" y="9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6165304"/>
            <a:ext cx="4104456" cy="46055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Подготовила Лира О.В.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воспитатель МБДОУ детского сада № 3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836712"/>
            <a:ext cx="5614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Конструкторское Бюро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9" y="-437951"/>
            <a:ext cx="9001000" cy="65280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 rot="14358019">
            <a:off x="3845020" y="-630808"/>
            <a:ext cx="719598" cy="72606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Конструкторское бюро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249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Детское конструкторское бюро, как и настоящее, состоит из нескольких отделов 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54545"/>
            <a:ext cx="6799758" cy="510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0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8959"/>
            <a:ext cx="4968552" cy="378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28092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Еженедельно в конструкторское бюро помещаю схемы, рисунки возможных построек. По теме задуманной постройки провожу беседу, смотрим презентации, отгадываем загадки, обсуждаем что можно создать и построить.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93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4320481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188640"/>
            <a:ext cx="367240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Инженерная книга - история создания выбранной постройки 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34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" y="55418"/>
            <a:ext cx="484083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188640"/>
            <a:ext cx="352839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Дети строят по готовым схемам,  придумывают свои объекты 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623"/>
            <a:ext cx="484083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" y="51665"/>
            <a:ext cx="484083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" y="50085"/>
            <a:ext cx="484083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" y="51665"/>
            <a:ext cx="484083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8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392"/>
            <a:ext cx="4968552" cy="664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99392"/>
            <a:ext cx="332860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испытательного отдела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0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453650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260648"/>
            <a:ext cx="410445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Обеспечение принципа психологической</a:t>
            </a:r>
          </a:p>
          <a:p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комфортности и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минимакса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69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685705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«Конструкторское бюро» - это дополненная реальность. Дети могут выстраивать игровую среду по своему желанию.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755576" y="2276872"/>
            <a:ext cx="7169224" cy="458283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459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4969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Дети заинтересованы, у них формируется стремление и желание конструировать  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56" y="1997224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56" y="2149624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9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3921533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172" y="188789"/>
            <a:ext cx="8928992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Итоги работы:</a:t>
            </a:r>
          </a:p>
          <a:p>
            <a:r>
              <a:rPr lang="ru-RU" sz="2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-создано «Конструкторское бюро»;</a:t>
            </a:r>
          </a:p>
          <a:p>
            <a:r>
              <a:rPr lang="ru-RU" sz="2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обогащена предметно – развивающая среда;</a:t>
            </a:r>
          </a:p>
          <a:p>
            <a:r>
              <a:rPr lang="ru-RU" sz="2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-дети мотивированы  к исследовательской творческой деятельности.</a:t>
            </a:r>
            <a:endParaRPr lang="ru-RU" sz="2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1" y="2564904"/>
            <a:ext cx="4383547" cy="329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" y="2564904"/>
            <a:ext cx="4383547" cy="329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3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   </a:t>
            </a:r>
            <a:r>
              <a:rPr lang="ru-RU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привлечь детей к техническому конструированию?</a:t>
            </a:r>
            <a:endParaRPr lang="ru-RU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32" y="1600200"/>
            <a:ext cx="6496536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6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280920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взрослые знают ,что такое конструкторское бюро, но знают ли об этом дети? </a:t>
            </a:r>
          </a:p>
          <a:p>
            <a:endParaRPr lang="ru-RU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8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8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3312368" cy="328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89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2000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"/>
            <a:ext cx="4716015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84" y="3212977"/>
            <a:ext cx="4716015" cy="36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8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7467600" cy="113813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зоне строительно-конструктивных игр решили оборудовать конструкторское бюро.</a:t>
            </a:r>
            <a:b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Символом</a:t>
            </a:r>
            <a:r>
              <a:rPr lang="ru-RU" sz="2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конструкторского бюро стал - Самоделкин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4363642" cy="436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4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01887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4249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Возникла </a:t>
            </a:r>
            <a:r>
              <a:rPr lang="ru-RU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проблема: </a:t>
            </a:r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«Как разнообразить виды конструкторов?»</a:t>
            </a:r>
            <a:endParaRPr lang="ru-RU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4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375813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136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80281" y="2967335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88641"/>
            <a:ext cx="8280919" cy="18722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Необходимо было наполнить </a:t>
            </a:r>
            <a:r>
              <a:rPr lang="ru-RU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конструкторское бюро </a:t>
            </a:r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разными видами конструкторов, </a:t>
            </a:r>
            <a:r>
              <a:rPr lang="ru-RU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также бумагой, </a:t>
            </a:r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пластилином</a:t>
            </a:r>
            <a:r>
              <a:rPr lang="ru-RU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бросовым материалом.</a:t>
            </a:r>
            <a:endParaRPr lang="ru-RU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10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23" y="2401887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820891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Дети </a:t>
            </a:r>
            <a:r>
              <a:rPr lang="ru-RU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родители с радостью откликнулись и принесли из дома тематические лего наборы, магнитный конструктор,  модели из мягкого </a:t>
            </a:r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конструктора </a:t>
            </a:r>
            <a:endParaRPr lang="ru-RU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23" y="2554287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64904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8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91" y="2401887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136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работа закипела…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98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810</TotalTime>
  <Words>224</Words>
  <Application>Microsoft Office PowerPoint</Application>
  <PresentationFormat>Экран (4:3)</PresentationFormat>
  <Paragraphs>33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Century Schoolbook</vt:lpstr>
      <vt:lpstr>Times New Roman</vt:lpstr>
      <vt:lpstr>Wingdings</vt:lpstr>
      <vt:lpstr>Wingdings 2</vt:lpstr>
      <vt:lpstr>Эркер</vt:lpstr>
      <vt:lpstr>Презентация PowerPoint</vt:lpstr>
      <vt:lpstr>   Как привлечь детей к техническому конструированию?</vt:lpstr>
      <vt:lpstr>Презентация PowerPoint</vt:lpstr>
      <vt:lpstr>Презентация PowerPoint</vt:lpstr>
      <vt:lpstr>В зоне строительно-конструктивных игр решили оборудовать конструкторское бюро.  Символом конструкторского бюро стал - Самоделкин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«Конструкторское бюро» - это дополненная реальность. Дети могут выстраивать игровую среду по своему желанию.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Конструкторское Бюро</dc:title>
  <dc:creator>евросеть</dc:creator>
  <cp:lastModifiedBy>Пользователь Windows</cp:lastModifiedBy>
  <cp:revision>60</cp:revision>
  <dcterms:created xsi:type="dcterms:W3CDTF">2020-10-06T04:00:00Z</dcterms:created>
  <dcterms:modified xsi:type="dcterms:W3CDTF">2021-12-06T01:06:35Z</dcterms:modified>
</cp:coreProperties>
</file>