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8" r:id="rId5"/>
    <p:sldId id="266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6662778263828133E-2"/>
          <c:y val="1.540930823328236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Наиболее интересные рубрики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Лист1!$A$2:$A$15</c:f>
              <c:strCache>
                <c:ptCount val="14"/>
                <c:pt idx="0">
                  <c:v>Новости короткой строкой</c:v>
                </c:pt>
                <c:pt idx="1">
                  <c:v>Ветераны</c:v>
                </c:pt>
                <c:pt idx="2">
                  <c:v>Культура</c:v>
                </c:pt>
                <c:pt idx="3">
                  <c:v>Сад, огород</c:v>
                </c:pt>
                <c:pt idx="4">
                  <c:v>Власть и общество</c:v>
                </c:pt>
                <c:pt idx="5">
                  <c:v>TVпрограмма</c:v>
                </c:pt>
                <c:pt idx="6">
                  <c:v>Реклама</c:v>
                </c:pt>
                <c:pt idx="7">
                  <c:v>Равнение на подвиг</c:v>
                </c:pt>
                <c:pt idx="8">
                  <c:v>Калейдоскоп событий</c:v>
                </c:pt>
                <c:pt idx="9">
                  <c:v>Дети войны</c:v>
                </c:pt>
                <c:pt idx="10">
                  <c:v>Краеведение</c:v>
                </c:pt>
                <c:pt idx="11">
                  <c:v>Здоровье</c:v>
                </c:pt>
                <c:pt idx="12">
                  <c:v>Для всех</c:v>
                </c:pt>
                <c:pt idx="13">
                  <c:v>В мире увлечений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9</c:v>
                </c:pt>
                <c:pt idx="1">
                  <c:v>3</c:v>
                </c:pt>
                <c:pt idx="2">
                  <c:v>4</c:v>
                </c:pt>
                <c:pt idx="3">
                  <c:v>10</c:v>
                </c:pt>
                <c:pt idx="4">
                  <c:v>6</c:v>
                </c:pt>
                <c:pt idx="5">
                  <c:v>7</c:v>
                </c:pt>
                <c:pt idx="6">
                  <c:v>3</c:v>
                </c:pt>
                <c:pt idx="7">
                  <c:v>3</c:v>
                </c:pt>
                <c:pt idx="8">
                  <c:v>6</c:v>
                </c:pt>
                <c:pt idx="9">
                  <c:v>2</c:v>
                </c:pt>
                <c:pt idx="10">
                  <c:v>2</c:v>
                </c:pt>
                <c:pt idx="11">
                  <c:v>5</c:v>
                </c:pt>
                <c:pt idx="12">
                  <c:v>5</c:v>
                </c:pt>
                <c:pt idx="1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315580344123655"/>
          <c:y val="3.0463312600870807E-2"/>
          <c:w val="0.37758493729950421"/>
          <c:h val="0.9695366873991292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Темы, которым нужно уделить внимание 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Медицинское обслуживание</c:v>
                </c:pt>
                <c:pt idx="1">
                  <c:v>Деятельность руководства района</c:v>
                </c:pt>
                <c:pt idx="2">
                  <c:v>Молодёжные проблемы</c:v>
                </c:pt>
                <c:pt idx="3">
                  <c:v>Социальное обеспечение</c:v>
                </c:pt>
                <c:pt idx="4">
                  <c:v>Правопорядок</c:v>
                </c:pt>
                <c:pt idx="5">
                  <c:v>Экология</c:v>
                </c:pt>
                <c:pt idx="6">
                  <c:v>Экономика</c:v>
                </c:pt>
                <c:pt idx="7">
                  <c:v>Патриотическое воспитание</c:v>
                </c:pt>
                <c:pt idx="8">
                  <c:v>Спорт</c:v>
                </c:pt>
                <c:pt idx="9">
                  <c:v>Межнациональные отношения</c:v>
                </c:pt>
                <c:pt idx="10">
                  <c:v>Культура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14</c:v>
                </c:pt>
                <c:pt idx="1">
                  <c:v>11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374222319432291"/>
          <c:y val="0.13963855839605951"/>
          <c:w val="0.38699851754641779"/>
          <c:h val="0.8603614416039404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CA1EBE0-136B-4ADF-9854-8A5F24E90F99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42455FB-FE2B-4087-A8DF-FAFB80AC1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BE0-136B-4ADF-9854-8A5F24E90F99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55FB-FE2B-4087-A8DF-FAFB80AC1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BE0-136B-4ADF-9854-8A5F24E90F99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55FB-FE2B-4087-A8DF-FAFB80AC1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BE0-136B-4ADF-9854-8A5F24E90F99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55FB-FE2B-4087-A8DF-FAFB80AC1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BE0-136B-4ADF-9854-8A5F24E90F99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55FB-FE2B-4087-A8DF-FAFB80AC1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BE0-136B-4ADF-9854-8A5F24E90F99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55FB-FE2B-4087-A8DF-FAFB80AC1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A1EBE0-136B-4ADF-9854-8A5F24E90F99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2455FB-FE2B-4087-A8DF-FAFB80AC177A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CA1EBE0-136B-4ADF-9854-8A5F24E90F99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42455FB-FE2B-4087-A8DF-FAFB80AC1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BE0-136B-4ADF-9854-8A5F24E90F99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55FB-FE2B-4087-A8DF-FAFB80AC1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BE0-136B-4ADF-9854-8A5F24E90F99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55FB-FE2B-4087-A8DF-FAFB80AC1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BE0-136B-4ADF-9854-8A5F24E90F99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55FB-FE2B-4087-A8DF-FAFB80AC1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CA1EBE0-136B-4ADF-9854-8A5F24E90F99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42455FB-FE2B-4087-A8DF-FAFB80AC17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12777"/>
            <a:ext cx="8458200" cy="24591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Реализация </a:t>
            </a:r>
            <a:b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муниципального проекта «Звезда» в МБОУ ОШ № 12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797152"/>
            <a:ext cx="3934544" cy="114341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Новикова Л.А., библиотекарь МБОУ ОШ № 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120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>
                <a:latin typeface="Georgia"/>
              </a:rPr>
              <a:t>Подготовка к конкурсу </a:t>
            </a:r>
            <a:r>
              <a:rPr lang="ru-RU" sz="2800" b="1" i="1" dirty="0">
                <a:latin typeface="Georgia"/>
              </a:rPr>
              <a:t>исследовательских работ "Звезда"</a:t>
            </a:r>
            <a:br>
              <a:rPr lang="ru-RU" sz="2800" b="1" i="1" dirty="0">
                <a:latin typeface="Georgia"/>
              </a:rPr>
            </a:br>
            <a:endParaRPr lang="ru-RU" sz="2800" b="1" i="1" dirty="0">
              <a:latin typeface="Georgia"/>
            </a:endParaRPr>
          </a:p>
        </p:txBody>
      </p:sp>
      <p:pic>
        <p:nvPicPr>
          <p:cNvPr id="7170" name="Picture 2" descr="C:\Users\User\Desktop\Фото Звезда\Библиотека\IMG_20211027_1205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19" y="2556110"/>
            <a:ext cx="279072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Фото Звезда\Библиотека\IMG_20211027_120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0268" y="3977242"/>
            <a:ext cx="2808312" cy="210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96" y="3623782"/>
            <a:ext cx="210139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08" y="2132857"/>
            <a:ext cx="2016771" cy="269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1919898"/>
            <a:ext cx="4391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Посещение краеведческого музея и центральной библиотеки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3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latin typeface="Georgia"/>
              </a:rPr>
              <a:t>Запланированные мероприятия, в рамках проекта «Звезда»</a:t>
            </a:r>
            <a:endParaRPr lang="ru-RU" sz="3200" b="1" i="1" dirty="0">
              <a:latin typeface="Georg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Экскурсия </a:t>
            </a:r>
            <a:r>
              <a:rPr lang="ru-RU" dirty="0">
                <a:solidFill>
                  <a:schemeClr val="tx2"/>
                </a:solidFill>
              </a:rPr>
              <a:t>в архивный отдел Администрации Советско-Гаванского муниципального района и редакцию газеты «Советская звезда</a:t>
            </a:r>
            <a:r>
              <a:rPr lang="ru-RU" dirty="0" smtClean="0">
                <a:solidFill>
                  <a:schemeClr val="tx2"/>
                </a:solidFill>
              </a:rPr>
              <a:t>»</a:t>
            </a:r>
          </a:p>
          <a:p>
            <a:pPr marL="624078" indent="-514350"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Акция «Пожелтевшие страницы</a:t>
            </a:r>
            <a:r>
              <a:rPr lang="ru-RU" dirty="0" smtClean="0">
                <a:solidFill>
                  <a:schemeClr val="tx2"/>
                </a:solidFill>
              </a:rPr>
              <a:t>»</a:t>
            </a:r>
          </a:p>
          <a:p>
            <a:pPr marL="624078" indent="-514350"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Соцопрос «Советская звезда» в моей жизни</a:t>
            </a:r>
            <a:r>
              <a:rPr lang="ru-RU" dirty="0" smtClean="0">
                <a:solidFill>
                  <a:schemeClr val="tx2"/>
                </a:solidFill>
              </a:rPr>
              <a:t>»</a:t>
            </a:r>
          </a:p>
          <a:p>
            <a:pPr marL="624078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Фотоконкурс «Фото с газетой»</a:t>
            </a:r>
          </a:p>
          <a:p>
            <a:pPr marL="624078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Районный </a:t>
            </a:r>
            <a:r>
              <a:rPr lang="ru-RU" dirty="0">
                <a:solidFill>
                  <a:schemeClr val="tx2"/>
                </a:solidFill>
              </a:rPr>
              <a:t>конкурс исследовательских работ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2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71507"/>
            <a:ext cx="8229600" cy="1066800"/>
          </a:xfrm>
        </p:spPr>
        <p:txBody>
          <a:bodyPr>
            <a:normAutofit fontScale="90000"/>
          </a:bodyPr>
          <a:lstStyle/>
          <a:p>
            <a:pPr marL="624078" lvl="0" indent="-514350" algn="ctr">
              <a:spcBef>
                <a:spcPts val="300"/>
              </a:spcBef>
            </a:pPr>
            <a:r>
              <a:rPr lang="ru-RU" sz="2800" b="1" i="1" dirty="0">
                <a:solidFill>
                  <a:srgbClr val="424456"/>
                </a:solidFill>
                <a:latin typeface="Georgia"/>
              </a:rPr>
              <a:t>Соцопрос «Советская звезда» в моей жизни»</a:t>
            </a:r>
            <a:br>
              <a:rPr lang="ru-RU" sz="2800" b="1" i="1" dirty="0">
                <a:solidFill>
                  <a:srgbClr val="424456"/>
                </a:solidFill>
                <a:latin typeface="Georgia"/>
              </a:rPr>
            </a:br>
            <a:endParaRPr lang="ru-RU" b="1" i="1" dirty="0"/>
          </a:p>
        </p:txBody>
      </p:sp>
      <p:pic>
        <p:nvPicPr>
          <p:cNvPr id="3074" name="Picture 2" descr="C:\Users\User\Desktop\Фото Звезда\PHOTO-2021-12-19-19-15-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09764"/>
            <a:ext cx="2333650" cy="31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 Звезда\PHOTO-2021-12-19-19-15-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63897"/>
            <a:ext cx="2333650" cy="31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537321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В соцопросе приняло участие 20 человек.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00022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71507"/>
            <a:ext cx="8229600" cy="1066800"/>
          </a:xfrm>
        </p:spPr>
        <p:txBody>
          <a:bodyPr>
            <a:normAutofit fontScale="90000"/>
          </a:bodyPr>
          <a:lstStyle/>
          <a:p>
            <a:pPr marL="624078" lvl="0" indent="-514350" algn="ctr">
              <a:spcBef>
                <a:spcPts val="300"/>
              </a:spcBef>
            </a:pPr>
            <a:r>
              <a:rPr lang="ru-RU" sz="2800" b="1" i="1" dirty="0">
                <a:solidFill>
                  <a:srgbClr val="424456"/>
                </a:solidFill>
                <a:latin typeface="Georgia"/>
              </a:rPr>
              <a:t>Соцопрос «Советская звезда» в моей жизни»</a:t>
            </a:r>
            <a:br>
              <a:rPr lang="ru-RU" sz="2800" b="1" i="1" dirty="0">
                <a:solidFill>
                  <a:srgbClr val="424456"/>
                </a:solidFill>
                <a:latin typeface="Georgia"/>
              </a:rPr>
            </a:br>
            <a:endParaRPr lang="ru-RU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039499"/>
              </p:ext>
            </p:extLst>
          </p:nvPr>
        </p:nvGraphicFramePr>
        <p:xfrm>
          <a:off x="457200" y="1628775"/>
          <a:ext cx="8229600" cy="494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602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868544"/>
              </p:ext>
            </p:extLst>
          </p:nvPr>
        </p:nvGraphicFramePr>
        <p:xfrm>
          <a:off x="457200" y="1484784"/>
          <a:ext cx="8229600" cy="5089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 fontScale="90000"/>
          </a:bodyPr>
          <a:lstStyle/>
          <a:p>
            <a:pPr marL="624078" lvl="0" indent="-514350" algn="ctr">
              <a:spcBef>
                <a:spcPts val="300"/>
              </a:spcBef>
            </a:pPr>
            <a:r>
              <a:rPr lang="ru-RU" sz="2800" b="1" i="1" dirty="0">
                <a:solidFill>
                  <a:srgbClr val="424456"/>
                </a:solidFill>
                <a:latin typeface="Georgia"/>
              </a:rPr>
              <a:t>Соцопрос «Советская звезда» в моей жизни»</a:t>
            </a:r>
            <a:br>
              <a:rPr lang="ru-RU" sz="2800" b="1" i="1" dirty="0">
                <a:solidFill>
                  <a:srgbClr val="424456"/>
                </a:solidFill>
                <a:latin typeface="Georgia"/>
              </a:rPr>
            </a:b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81253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Autofit/>
          </a:bodyPr>
          <a:lstStyle/>
          <a:p>
            <a:pPr marL="624078" lvl="0" indent="-514350" algn="ctr">
              <a:spcBef>
                <a:spcPts val="300"/>
              </a:spcBef>
            </a:pPr>
            <a:r>
              <a:rPr lang="ru-RU" sz="2800" b="1" i="1" dirty="0">
                <a:latin typeface="Georgia"/>
              </a:rPr>
              <a:t>Экскурсия в </a:t>
            </a:r>
            <a:r>
              <a:rPr lang="ru-RU" sz="2800" b="1" i="1" dirty="0" smtClean="0">
                <a:latin typeface="Georgia"/>
              </a:rPr>
              <a:t>редакцию </a:t>
            </a:r>
            <a:r>
              <a:rPr lang="ru-RU" sz="2800" b="1" i="1" dirty="0">
                <a:latin typeface="Georgia"/>
              </a:rPr>
              <a:t>газеты «Советская звезда»</a:t>
            </a:r>
            <a:br>
              <a:rPr lang="ru-RU" sz="2800" b="1" i="1" dirty="0">
                <a:latin typeface="Georgia"/>
              </a:rPr>
            </a:br>
            <a:endParaRPr lang="ru-RU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8267"/>
            <a:ext cx="2192289" cy="292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78267"/>
            <a:ext cx="2209155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78267"/>
            <a:ext cx="2209155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85" y="3980542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51" y="3309869"/>
            <a:ext cx="2267297" cy="303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35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marL="624078" lvl="0" indent="-514350" algn="ctr">
              <a:spcBef>
                <a:spcPts val="300"/>
              </a:spcBef>
            </a:pPr>
            <a:r>
              <a:rPr lang="ru-RU" sz="2800" b="1" i="1" dirty="0">
                <a:latin typeface="Georgia"/>
              </a:rPr>
              <a:t>Акция «Пожелтевшие страницы»</a:t>
            </a:r>
            <a:br>
              <a:rPr lang="ru-RU" sz="2800" b="1" i="1" dirty="0">
                <a:latin typeface="Georgia"/>
              </a:rPr>
            </a:br>
            <a:endParaRPr lang="ru-RU" sz="2800" b="1" i="1" dirty="0">
              <a:latin typeface="Georgia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700807"/>
            <a:ext cx="4039413" cy="302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5015591"/>
            <a:ext cx="27363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1 место </a:t>
            </a:r>
          </a:p>
          <a:p>
            <a:pPr algn="ctr"/>
            <a:r>
              <a:rPr lang="ru-RU" dirty="0" smtClean="0"/>
              <a:t>Ивановы Виктор и Александр, 3 класс</a:t>
            </a:r>
          </a:p>
          <a:p>
            <a:pPr algn="ctr"/>
            <a:r>
              <a:rPr lang="ru-RU" dirty="0" smtClean="0"/>
              <a:t>Март 1995 года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11022"/>
            <a:ext cx="2773986" cy="40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039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pPr marL="624078" lvl="0" indent="-514350" algn="ctr">
              <a:spcBef>
                <a:spcPts val="300"/>
              </a:spcBef>
            </a:pPr>
            <a:r>
              <a:rPr lang="ru-RU" sz="2800" b="1" i="1" dirty="0">
                <a:latin typeface="Georgia"/>
              </a:rPr>
              <a:t>Акция «Пожелтевшие страницы»</a:t>
            </a:r>
            <a:br>
              <a:rPr lang="ru-RU" sz="2800" b="1" i="1" dirty="0">
                <a:latin typeface="Georgia"/>
              </a:rPr>
            </a:br>
            <a:endParaRPr lang="ru-RU" sz="2800" b="1" i="1" dirty="0">
              <a:latin typeface="Georgia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049951" cy="273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581128"/>
            <a:ext cx="27363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2 место </a:t>
            </a:r>
          </a:p>
          <a:p>
            <a:pPr algn="ctr"/>
            <a:r>
              <a:rPr lang="ru-RU" dirty="0" smtClean="0"/>
              <a:t>Шейко Алексей, </a:t>
            </a:r>
          </a:p>
          <a:p>
            <a:pPr algn="ctr"/>
            <a:r>
              <a:rPr lang="ru-RU" dirty="0" smtClean="0"/>
              <a:t>4 класс</a:t>
            </a:r>
          </a:p>
          <a:p>
            <a:pPr algn="ctr"/>
            <a:r>
              <a:rPr lang="ru-RU" dirty="0" smtClean="0"/>
              <a:t>Декабрь 2011 года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556792"/>
            <a:ext cx="2047509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656810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43427" y="4581128"/>
            <a:ext cx="27363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3 место </a:t>
            </a:r>
          </a:p>
          <a:p>
            <a:pPr algn="ctr"/>
            <a:r>
              <a:rPr lang="ru-RU" dirty="0" smtClean="0"/>
              <a:t>Губенко Ангелина, </a:t>
            </a:r>
          </a:p>
          <a:p>
            <a:pPr algn="ctr"/>
            <a:r>
              <a:rPr lang="ru-RU" dirty="0" smtClean="0"/>
              <a:t>3 класс</a:t>
            </a:r>
          </a:p>
          <a:p>
            <a:pPr algn="ctr"/>
            <a:r>
              <a:rPr lang="ru-RU" dirty="0" smtClean="0"/>
              <a:t>Май 2013 года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52333" y="4545307"/>
            <a:ext cx="27363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3 место </a:t>
            </a:r>
          </a:p>
          <a:p>
            <a:pPr algn="ctr"/>
            <a:r>
              <a:rPr lang="ru-RU" dirty="0" err="1" smtClean="0"/>
              <a:t>Лосовская</a:t>
            </a:r>
            <a:r>
              <a:rPr lang="ru-RU" dirty="0" smtClean="0"/>
              <a:t> Виктория, </a:t>
            </a:r>
          </a:p>
          <a:p>
            <a:pPr algn="ctr"/>
            <a:r>
              <a:rPr lang="ru-RU" dirty="0" smtClean="0"/>
              <a:t>6 класс</a:t>
            </a:r>
          </a:p>
          <a:p>
            <a:pPr algn="ctr"/>
            <a:r>
              <a:rPr lang="ru-RU" dirty="0" smtClean="0"/>
              <a:t>Октябрь 2013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976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pPr marL="624078" lvl="0" indent="-514350" algn="ctr">
              <a:spcBef>
                <a:spcPts val="300"/>
              </a:spcBef>
            </a:pPr>
            <a:r>
              <a:rPr lang="ru-RU" sz="2800" b="1" i="1" dirty="0">
                <a:latin typeface="Georgia"/>
              </a:rPr>
              <a:t>Фотоконкурс «Фото с газетой»</a:t>
            </a:r>
            <a:br>
              <a:rPr lang="ru-RU" sz="2800" b="1" i="1" dirty="0">
                <a:latin typeface="Georgia"/>
              </a:rPr>
            </a:br>
            <a:endParaRPr lang="ru-RU" sz="2800" b="1" i="1" dirty="0">
              <a:latin typeface="Georgia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08581"/>
            <a:ext cx="2952328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43279"/>
            <a:ext cx="288032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" y="4293096"/>
            <a:ext cx="297633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58" y="4293096"/>
            <a:ext cx="2875098" cy="215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158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98</TotalTime>
  <Words>180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Реализация  муниципального проекта «Звезда» в МБОУ ОШ № 12</vt:lpstr>
      <vt:lpstr>Запланированные мероприятия, в рамках проекта «Звезда»</vt:lpstr>
      <vt:lpstr>Соцопрос «Советская звезда» в моей жизни» </vt:lpstr>
      <vt:lpstr>Соцопрос «Советская звезда» в моей жизни» </vt:lpstr>
      <vt:lpstr>Соцопрос «Советская звезда» в моей жизни» </vt:lpstr>
      <vt:lpstr>Экскурсия в редакцию газеты «Советская звезда» </vt:lpstr>
      <vt:lpstr>Акция «Пожелтевшие страницы» </vt:lpstr>
      <vt:lpstr>Акция «Пожелтевшие страницы» </vt:lpstr>
      <vt:lpstr>Фотоконкурс «Фото с газетой» </vt:lpstr>
      <vt:lpstr>Подготовка к конкурсу исследовательских работ "Звезда"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 муниципального проекта «Звезда» в МБОУ ОШ № 12</dc:title>
  <dc:creator>Пользователь Windows</dc:creator>
  <cp:lastModifiedBy>Пользователь Windows</cp:lastModifiedBy>
  <cp:revision>9</cp:revision>
  <dcterms:created xsi:type="dcterms:W3CDTF">2021-12-20T13:15:03Z</dcterms:created>
  <dcterms:modified xsi:type="dcterms:W3CDTF">2021-12-28T10:32:45Z</dcterms:modified>
</cp:coreProperties>
</file>