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68" r:id="rId3"/>
    <p:sldId id="269" r:id="rId4"/>
    <p:sldId id="258" r:id="rId5"/>
    <p:sldId id="265" r:id="rId6"/>
    <p:sldId id="266" r:id="rId7"/>
    <p:sldId id="270" r:id="rId8"/>
    <p:sldId id="267" r:id="rId9"/>
    <p:sldId id="271" r:id="rId10"/>
    <p:sldId id="274" r:id="rId11"/>
    <p:sldId id="279" r:id="rId12"/>
    <p:sldId id="275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7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8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82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8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42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34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1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9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3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3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7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6A91-BE12-4C4E-862A-013CE3CEFD7F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F2EC57-8963-4163-B722-969684A3E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6911" y="1636849"/>
            <a:ext cx="4735512" cy="18901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Практика проведения школьного туристского слёта</a:t>
            </a:r>
            <a:endParaRPr lang="ru-RU" sz="3600" b="1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794137" y="4058557"/>
            <a:ext cx="4976812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Разработала: </a:t>
            </a:r>
          </a:p>
          <a:p>
            <a:pPr algn="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Бабицкая  Светлана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Владимировна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2777" y="248194"/>
            <a:ext cx="10776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Муниципальное бюджетное общеобразовательное учреждение «Средняя школа № 15»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2796" y="6327168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2019 г</a:t>
            </a:r>
            <a:endParaRPr lang="ru-RU" b="1" dirty="0"/>
          </a:p>
        </p:txBody>
      </p:sp>
      <p:pic>
        <p:nvPicPr>
          <p:cNvPr id="2" name="Picture 2" descr="C:\Users\User\Desktop\WhatsApp Image 2019-10-25 at 11.58.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863" y="1050833"/>
            <a:ext cx="4136572" cy="5515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1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Приложение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2590800" y="5816600"/>
            <a:ext cx="8039100" cy="8439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Организаторы – 11 класс школьного  </a:t>
            </a:r>
            <a:r>
              <a:rPr lang="ru-RU" b="1" dirty="0" smtClean="0">
                <a:solidFill>
                  <a:schemeClr val="tx1"/>
                </a:solidFill>
              </a:rPr>
              <a:t>49 </a:t>
            </a:r>
            <a:r>
              <a:rPr lang="ru-RU" b="1" dirty="0" smtClean="0">
                <a:solidFill>
                  <a:schemeClr val="tx1"/>
                </a:solidFill>
              </a:rPr>
              <a:t>туристского слета </a:t>
            </a:r>
            <a:r>
              <a:rPr lang="ru-RU" b="1" dirty="0" smtClean="0">
                <a:solidFill>
                  <a:schemeClr val="tx1"/>
                </a:solidFill>
              </a:rPr>
              <a:t>2019 </a:t>
            </a:r>
            <a:r>
              <a:rPr lang="ru-RU" b="1" dirty="0" smtClean="0">
                <a:solidFill>
                  <a:schemeClr val="tx1"/>
                </a:solidFill>
              </a:rPr>
              <a:t>года МБОУ СШ № 15 п. Майский Советско-Гаванского района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Мои документы\ФОТОЧКИ\Все фото\PHOTO-2019-09-14-12-2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28" y="1197733"/>
            <a:ext cx="5499278" cy="41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ФОТОЧКИ\Все фото\2013-2014\турслет 2013\турслет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9" y="296214"/>
            <a:ext cx="3936048" cy="24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Мои документы\ФОТОЧКИ\Все фото\2018-2019 учебный год\Турслет 2018\P1070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6" y="128788"/>
            <a:ext cx="4393812" cy="32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ои документы\ФОТОЧКИ\Все фото\2018-2019 учебный год\Турслет 2018\P1070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28" y="3579319"/>
            <a:ext cx="4056381" cy="30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и документы\ФОТОЧКИ\Все фото\2018-2019 учебный год\Турслет 2018\P10709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08" y="3141853"/>
            <a:ext cx="4581414" cy="34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9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23199" y="439053"/>
            <a:ext cx="3873501" cy="31024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Подведение итогов игры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D:\Мои документы\ФОТОЧКИ\Все фото\2013-2014\турслет 2013\турслет 2013 школа\P101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59" y="406308"/>
            <a:ext cx="3342762" cy="25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412" y="3632245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680" y="3214235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4474" y="1032737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51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3291" y="277566"/>
            <a:ext cx="3553876" cy="19090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Наши помощники -  родители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69" y="222840"/>
            <a:ext cx="4019748" cy="26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469" y="3140435"/>
            <a:ext cx="4019748" cy="26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541" y="567066"/>
            <a:ext cx="3855750" cy="25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5064" y="2285186"/>
            <a:ext cx="3118186" cy="208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D:\Мои документы\ФОТОЧКИ\Все фото\2018-2019 учебный год\Турслет 2018\P10709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41" y="3581569"/>
            <a:ext cx="3855751" cy="28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и документы\ФОТОЧКИ\Все фото\2018-2019 учебный год\Турслет 2018\DSC088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55" y="4481847"/>
            <a:ext cx="2937204" cy="22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55600"/>
            <a:ext cx="8911687" cy="8001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845" y="1235895"/>
            <a:ext cx="107246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популяризация туризма как средства оздоровления и обеспечение досуга учащихся и молодежи, развития массового  спортивного туризма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D:\Мои документы\ФОТОЧКИ\Все фото\2011-2012 учебный год\Турслет 2011\Фото-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87" y="3448257"/>
            <a:ext cx="3961295" cy="29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ФОТОЧКИ\Все фото\2011-2012 учебный год\Турслет 2011\Фото-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3" y="2573048"/>
            <a:ext cx="3961295" cy="29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9125" y="395510"/>
            <a:ext cx="8911687" cy="8363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478423"/>
            <a:ext cx="10743060" cy="2683380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ропагандировать туризм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краеведение </a:t>
            </a:r>
            <a:r>
              <a:rPr lang="ru-RU" dirty="0">
                <a:solidFill>
                  <a:schemeClr val="tx1"/>
                </a:solidFill>
              </a:rPr>
              <a:t>среди учащихся</a:t>
            </a:r>
            <a:r>
              <a:rPr lang="ru-RU" dirty="0" smtClean="0">
                <a:solidFill>
                  <a:schemeClr val="tx1"/>
                </a:solidFill>
              </a:rPr>
              <a:t>, прививать практические туристские навыки.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Укреплять здоровье, развивать физические возможности обучающихся.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Выявлять лучшие классы, по овладению </a:t>
            </a:r>
            <a:r>
              <a:rPr lang="ru-RU" dirty="0">
                <a:solidFill>
                  <a:schemeClr val="tx1"/>
                </a:solidFill>
              </a:rPr>
              <a:t>туристской техникой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Расширять кругозор, углублять знания </a:t>
            </a:r>
            <a:r>
              <a:rPr lang="ru-RU" dirty="0">
                <a:solidFill>
                  <a:schemeClr val="tx1"/>
                </a:solidFill>
              </a:rPr>
              <a:t>основ личной безопасности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Развитие настойчивости, личной инициативы и взаимной выручки силы воли и  дисциплинированности;</a:t>
            </a: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Мои документы\ФОТОЧКИ\Все фото\PHOTO-2019-09-14-12-21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90" y="3517183"/>
            <a:ext cx="4024926" cy="30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ФОТОЧКИ\Все фото\2018-2019 учебный год\Турслет 2018\P1070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0" y="3456731"/>
            <a:ext cx="4186129" cy="31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025" y="319310"/>
            <a:ext cx="8911687" cy="1039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ЭТАПЫ ПОДГОТОВКИ И ПРОВЕДЕНИЯ ТУРИСТСКОГО СЛЕТА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884" y="1350235"/>
            <a:ext cx="5466816" cy="52664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</a:t>
            </a:r>
            <a:r>
              <a:rPr lang="ru-RU" b="1" dirty="0">
                <a:solidFill>
                  <a:schemeClr val="tx1"/>
                </a:solidFill>
              </a:rPr>
              <a:t>. Этап задумки, накопления идей, выдвижение цели и задач, доведение их до принятия каждым участником - взрослым и </a:t>
            </a:r>
            <a:r>
              <a:rPr lang="ru-RU" b="1" dirty="0" smtClean="0">
                <a:solidFill>
                  <a:schemeClr val="tx1"/>
                </a:solidFill>
              </a:rPr>
              <a:t>обучающимися.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2. Этап начальной организации (коллективное планирование</a:t>
            </a:r>
            <a:r>
              <a:rPr lang="ru-RU" b="1" dirty="0" smtClean="0">
                <a:solidFill>
                  <a:schemeClr val="tx1"/>
                </a:solidFill>
              </a:rPr>
              <a:t>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3. Этап оповещения и доведения всех идей и содержания дела до сведения всех участников и гостей.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4. Этап распределения поручений по подготовке отдельных фрагментов дела (по группам, индивидуальные </a:t>
            </a:r>
            <a:r>
              <a:rPr lang="ru-RU" b="1" dirty="0" smtClean="0">
                <a:solidFill>
                  <a:schemeClr val="tx1"/>
                </a:solidFill>
              </a:rPr>
              <a:t>задания).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5. Проведение самого дела.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6. Этап подведения итогов.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Мои документы\ФОТОЧКИ\Все фото\PHOTO-2019-09-14-12-21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6" y="2027583"/>
            <a:ext cx="4628493" cy="34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8300"/>
            <a:ext cx="8911687" cy="889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Школьный туристский слет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900" y="1358900"/>
            <a:ext cx="4445000" cy="5130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/>
              <a:t>Данное мероприятие в школе является традиционным, проводится ежегодно в сентябре месяце. </a:t>
            </a:r>
          </a:p>
          <a:p>
            <a:pPr marL="0" indent="0" algn="just">
              <a:buNone/>
            </a:pPr>
            <a:r>
              <a:rPr lang="ru-RU" sz="2400" dirty="0" smtClean="0"/>
              <a:t>Ответственные за мероприятие по традиции 11 класс.</a:t>
            </a:r>
          </a:p>
          <a:p>
            <a:pPr marL="0" indent="0" algn="just">
              <a:buNone/>
            </a:pPr>
            <a:r>
              <a:rPr lang="ru-RU" sz="2400" dirty="0" smtClean="0"/>
              <a:t>В начале сентября месяца идет коллективная разработка хода проведения данного мероприятия, в результате которой рождаются новые планы и идеи.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Мои документы\ФОТОЧКИ\Все фото\PHOTO-2019-09-14-12-39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07" y="1004552"/>
            <a:ext cx="4217026" cy="56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625" y="293910"/>
            <a:ext cx="8911687" cy="7432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ХОД ПОДГОТОВКИ К МЕРОПРИЯТИЮ: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000" y="1130300"/>
            <a:ext cx="5626100" cy="548639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Предварительная работа (задание по классам)</a:t>
            </a:r>
          </a:p>
          <a:p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азработка эмблемы, названия команды, девиз, отрядная  песня и флаг; </a:t>
            </a:r>
          </a:p>
          <a:p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азрабатываются вопросы к конкурсной программе по направлениям: краеведение, медицина, </a:t>
            </a:r>
            <a:r>
              <a:rPr lang="ru-RU" dirty="0" err="1">
                <a:solidFill>
                  <a:schemeClr val="tx1"/>
                </a:solidFill>
              </a:rPr>
              <a:t>О</a:t>
            </a:r>
            <a:r>
              <a:rPr lang="ru-RU" dirty="0" err="1" smtClean="0">
                <a:solidFill>
                  <a:schemeClr val="tx1"/>
                </a:solidFill>
              </a:rPr>
              <a:t>бж</a:t>
            </a:r>
            <a:r>
              <a:rPr lang="ru-RU" dirty="0" smtClean="0">
                <a:solidFill>
                  <a:schemeClr val="tx1"/>
                </a:solidFill>
              </a:rPr>
              <a:t>, экология;</a:t>
            </a:r>
          </a:p>
          <a:p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азрабатывается положение о конкурсе на лучшую отрядную газету.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Подготовка полосы препятствий на местности (учащиеся 11 класса и родители)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Предварительная установка готовности отрядов к проведению мероприятия: экзамен по технике безопасности, списки команд.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Объявление о проведении слета.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0" name="Picture 4" descr="D:\Мои документы\ФОТОЧКИ\Все фото\2018-2019 учебный год\Турслет 2018\_DSC0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9" y="1510842"/>
            <a:ext cx="5900738" cy="39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724" y="88900"/>
            <a:ext cx="8911687" cy="660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ПРОВЕДЕНИЕ МЕРОПРИЯТИЯ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5800" y="1028700"/>
            <a:ext cx="4711700" cy="3924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1.Театрализованное представление (отв. 11 класс)</a:t>
            </a:r>
          </a:p>
          <a:p>
            <a:pPr marL="0" indent="0">
              <a:buNone/>
            </a:pPr>
            <a:r>
              <a:rPr lang="ru-RU" sz="1600" b="1" dirty="0" smtClean="0"/>
              <a:t> 2. </a:t>
            </a:r>
            <a:r>
              <a:rPr lang="ru-RU" sz="1600" b="1" u="sng" dirty="0" smtClean="0"/>
              <a:t>Спортивное </a:t>
            </a:r>
            <a:r>
              <a:rPr lang="ru-RU" sz="1600" b="1" u="sng" dirty="0"/>
              <a:t>ориентирование </a:t>
            </a:r>
            <a:r>
              <a:rPr lang="ru-RU" sz="1600" b="1" u="sng" dirty="0" smtClean="0"/>
              <a:t>8-10 классы</a:t>
            </a:r>
            <a:endParaRPr lang="ru-RU" sz="1600" dirty="0"/>
          </a:p>
          <a:p>
            <a:pPr marL="0" lvl="0" indent="0">
              <a:buNone/>
            </a:pPr>
            <a:r>
              <a:rPr lang="ru-RU" sz="1600" b="1" u="sng" dirty="0"/>
              <a:t>3</a:t>
            </a:r>
            <a:r>
              <a:rPr lang="ru-RU" sz="1600" b="1" u="sng" dirty="0" smtClean="0"/>
              <a:t>. Соревнования </a:t>
            </a:r>
            <a:r>
              <a:rPr lang="ru-RU" sz="1600" b="1" u="sng" dirty="0"/>
              <a:t>по туристской технике </a:t>
            </a:r>
            <a:r>
              <a:rPr lang="ru-RU" sz="1600" b="1" u="sng" dirty="0" smtClean="0"/>
              <a:t>(2-10 классы)</a:t>
            </a:r>
            <a:r>
              <a:rPr lang="ru-RU" sz="1600" b="1" dirty="0"/>
              <a:t> </a:t>
            </a:r>
            <a:endParaRPr lang="ru-RU" sz="1600" dirty="0"/>
          </a:p>
          <a:p>
            <a:pPr lvl="0"/>
            <a:r>
              <a:rPr lang="ru-RU" sz="1600" dirty="0" smtClean="0"/>
              <a:t>подъем </a:t>
            </a:r>
            <a:r>
              <a:rPr lang="ru-RU" sz="1600" dirty="0"/>
              <a:t>по </a:t>
            </a:r>
            <a:r>
              <a:rPr lang="ru-RU" sz="1600" dirty="0" smtClean="0"/>
              <a:t>склону</a:t>
            </a:r>
          </a:p>
          <a:p>
            <a:pPr lvl="0"/>
            <a:r>
              <a:rPr lang="ru-RU" sz="1600" dirty="0"/>
              <a:t>с</a:t>
            </a:r>
            <a:r>
              <a:rPr lang="ru-RU" sz="1600" dirty="0" smtClean="0"/>
              <a:t>пуск по склону </a:t>
            </a:r>
          </a:p>
          <a:p>
            <a:pPr lvl="0"/>
            <a:r>
              <a:rPr lang="ru-RU" sz="1600" dirty="0" smtClean="0"/>
              <a:t>переправа </a:t>
            </a:r>
            <a:r>
              <a:rPr lang="ru-RU" sz="1600" dirty="0"/>
              <a:t>по бревну </a:t>
            </a:r>
            <a:r>
              <a:rPr lang="ru-RU" sz="1600" dirty="0" smtClean="0"/>
              <a:t> </a:t>
            </a:r>
          </a:p>
          <a:p>
            <a:pPr lvl="0"/>
            <a:r>
              <a:rPr lang="ru-RU" sz="1600" dirty="0" smtClean="0"/>
              <a:t>маятник </a:t>
            </a:r>
          </a:p>
          <a:p>
            <a:pPr lvl="0"/>
            <a:r>
              <a:rPr lang="ru-RU" sz="1600" dirty="0" smtClean="0"/>
              <a:t>Болото</a:t>
            </a:r>
          </a:p>
          <a:p>
            <a:pPr lvl="0"/>
            <a:r>
              <a:rPr lang="ru-RU" sz="1600" dirty="0" smtClean="0"/>
              <a:t>Стенка </a:t>
            </a:r>
          </a:p>
          <a:p>
            <a:pPr lvl="0"/>
            <a:r>
              <a:rPr lang="ru-RU" sz="1600" dirty="0" err="1" smtClean="0"/>
              <a:t>дартс</a:t>
            </a: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5300" y="850900"/>
            <a:ext cx="4659311" cy="583655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b="1" u="sng" dirty="0"/>
              <a:t>4</a:t>
            </a:r>
            <a:r>
              <a:rPr lang="ru-RU" b="1" u="sng" dirty="0" smtClean="0"/>
              <a:t>. Конкурсная программа (1-10 класс)</a:t>
            </a:r>
            <a:r>
              <a:rPr lang="ru-RU" dirty="0" smtClean="0"/>
              <a:t> </a:t>
            </a:r>
          </a:p>
          <a:p>
            <a:pPr lvl="0"/>
            <a:r>
              <a:rPr lang="ru-RU" dirty="0"/>
              <a:t>Приветствие</a:t>
            </a:r>
          </a:p>
          <a:p>
            <a:r>
              <a:rPr lang="ru-RU" dirty="0" smtClean="0"/>
              <a:t>Первая медицинская помощь</a:t>
            </a:r>
            <a:endParaRPr lang="ru-RU" sz="1400" dirty="0" smtClean="0"/>
          </a:p>
          <a:p>
            <a:pPr lvl="0"/>
            <a:r>
              <a:rPr lang="ru-RU" dirty="0" smtClean="0"/>
              <a:t>Краеведение</a:t>
            </a:r>
          </a:p>
          <a:p>
            <a:pPr lvl="0"/>
            <a:r>
              <a:rPr lang="ru-RU" dirty="0" smtClean="0"/>
              <a:t> Экология</a:t>
            </a:r>
          </a:p>
          <a:p>
            <a:pPr lvl="0"/>
            <a:r>
              <a:rPr lang="ru-RU" dirty="0" smtClean="0"/>
              <a:t>Укладка рюкзака</a:t>
            </a:r>
          </a:p>
          <a:p>
            <a:pPr lvl="0"/>
            <a:r>
              <a:rPr lang="ru-RU" dirty="0" err="1" smtClean="0"/>
              <a:t>Дартс</a:t>
            </a:r>
            <a:endParaRPr lang="ru-RU" dirty="0" smtClean="0"/>
          </a:p>
          <a:p>
            <a:pPr lvl="0"/>
            <a:r>
              <a:rPr lang="ru-RU" dirty="0" smtClean="0"/>
              <a:t>Вязание узлов</a:t>
            </a:r>
          </a:p>
          <a:p>
            <a:pPr lvl="0"/>
            <a:r>
              <a:rPr lang="ru-RU" dirty="0" smtClean="0"/>
              <a:t>Топография</a:t>
            </a:r>
          </a:p>
          <a:p>
            <a:pPr lvl="0"/>
            <a:r>
              <a:rPr lang="ru-RU" dirty="0" smtClean="0"/>
              <a:t>Разведение костра</a:t>
            </a:r>
          </a:p>
          <a:p>
            <a:pPr lvl="0"/>
            <a:r>
              <a:rPr lang="ru-RU" dirty="0" smtClean="0"/>
              <a:t>Установка палатки</a:t>
            </a:r>
          </a:p>
          <a:p>
            <a:pPr lvl="0"/>
            <a:r>
              <a:rPr lang="ru-RU" dirty="0" smtClean="0"/>
              <a:t>Приготовление блюд</a:t>
            </a:r>
          </a:p>
          <a:p>
            <a:pPr lvl="0"/>
            <a:r>
              <a:rPr lang="ru-RU" dirty="0" smtClean="0"/>
              <a:t>Выпуск газеты</a:t>
            </a:r>
          </a:p>
          <a:p>
            <a:pPr lvl="0"/>
            <a:r>
              <a:rPr lang="ru-RU" dirty="0" smtClean="0"/>
              <a:t>Конкурс биваков</a:t>
            </a:r>
          </a:p>
          <a:p>
            <a:pPr marL="0" lvl="0" indent="0">
              <a:buNone/>
            </a:pPr>
            <a:r>
              <a:rPr lang="ru-RU" b="1" dirty="0" smtClean="0"/>
              <a:t>Все конкурса:</a:t>
            </a:r>
          </a:p>
          <a:p>
            <a:pPr marL="0" lvl="0" indent="0">
              <a:buNone/>
            </a:pPr>
            <a:r>
              <a:rPr lang="ru-RU" dirty="0" smtClean="0"/>
              <a:t>Перетягивание каната между детьми и родителями</a:t>
            </a:r>
          </a:p>
          <a:p>
            <a:pPr lvl="0"/>
            <a:endParaRPr lang="ru-RU" dirty="0" smtClean="0"/>
          </a:p>
          <a:p>
            <a:pPr marL="0" indent="0">
              <a:buNone/>
            </a:pPr>
            <a:r>
              <a:rPr lang="ru-RU" sz="1200" dirty="0" smtClean="0"/>
              <a:t> </a:t>
            </a:r>
            <a:endParaRPr lang="ru-RU" sz="16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1000" y="5856457"/>
            <a:ext cx="1003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ОБЩЕЕ ПОДВЕДЕНИЕ ИТОГОВ: </a:t>
            </a:r>
            <a:r>
              <a:rPr lang="ru-RU" sz="1600" dirty="0"/>
              <a:t>общее подведение итогов осуществляется комиссией в составе: </a:t>
            </a:r>
            <a:r>
              <a:rPr lang="ru-RU" sz="1600" dirty="0" smtClean="0"/>
              <a:t>учащиеся 11 класса. Победители  награждаются  по возрастным категориям 1-4 классы, 5-7 классы, 8-10 классы почетными </a:t>
            </a:r>
            <a:r>
              <a:rPr lang="ru-RU" sz="1600" dirty="0"/>
              <a:t>грамотами и  </a:t>
            </a:r>
            <a:r>
              <a:rPr lang="ru-RU" sz="1600" dirty="0" smtClean="0"/>
              <a:t>переходящими кубками слета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725" y="17961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СОЦИАЛЬНЫЙ ОПЫТ САМОСТОЯТЕЛЬНОГО ДЕЙСТВИЯ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740" y="1604555"/>
            <a:ext cx="4711700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этом мероприятие не закончилось, потому что в течении 3 дней отряды должны представить: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Фотоотчет (презентация, видеоролик или фотогазета);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Заметку в школьную газету о своих впечатлениях;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Сбор актива для подведения итогов общего школьного дела.</a:t>
            </a:r>
            <a:endParaRPr lang="ru-RU" dirty="0"/>
          </a:p>
        </p:txBody>
      </p:sp>
      <p:pic>
        <p:nvPicPr>
          <p:cNvPr id="2050" name="Picture 2" descr="D:\Турслет 2017\IMG_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42950"/>
            <a:ext cx="5028686" cy="335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8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9600" y="166910"/>
            <a:ext cx="5751512" cy="7601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ВЫВОДЫ: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0400" y="939800"/>
            <a:ext cx="5764212" cy="497142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Отмечена высокая активность всех классных коллективов, родителей, педагогического коллектива в проведении данного мероприятия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Издается приказ об итогах проведения туристского слета.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Отмечено, что данное мероприятие отличается максимальной активностью его участников, их эмоциональной включенностью в него, имело значение для каждого члена большого коллектива. Данное мероприятие стало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воспитательным событием </a:t>
            </a:r>
            <a:r>
              <a:rPr lang="ru-RU" dirty="0" smtClean="0">
                <a:solidFill>
                  <a:schemeClr val="tx1"/>
                </a:solidFill>
              </a:rPr>
              <a:t>в системе воспитательной работы школы.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Турслет 2017\IMG_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78" y="389025"/>
            <a:ext cx="4506941" cy="300462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673" y="3632246"/>
            <a:ext cx="4597355" cy="30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0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465</Words>
  <Application>Microsoft Office PowerPoint</Application>
  <PresentationFormat>Произвольный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Презентация PowerPoint</vt:lpstr>
      <vt:lpstr>ЦЕЛЬ:</vt:lpstr>
      <vt:lpstr>ЗАДАЧИ:</vt:lpstr>
      <vt:lpstr>ЭТАПЫ ПОДГОТОВКИ И ПРОВЕДЕНИЯ ТУРИСТСКОГО СЛЕТА</vt:lpstr>
      <vt:lpstr>Школьный туристский слет</vt:lpstr>
      <vt:lpstr>ХОД ПОДГОТОВКИ К МЕРОПРИЯТИЮ:</vt:lpstr>
      <vt:lpstr>ПРОВЕДЕНИЕ МЕРОПРИЯТИЯ</vt:lpstr>
      <vt:lpstr>СОЦИАЛЬНЫЙ ОПЫТ САМОСТОЯТЕЛЬНОГО ДЕЙСТВИЯ</vt:lpstr>
      <vt:lpstr>ВЫВОДЫ:</vt:lpstr>
      <vt:lpstr>Приложение</vt:lpstr>
      <vt:lpstr>Презентация PowerPoint</vt:lpstr>
      <vt:lpstr>Подведение итогов игры</vt:lpstr>
      <vt:lpstr>Наши помощники -  родители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ВОСПИТАТЕЛЬНОЕ СОБЫТИЕ ТУРИСТСКО-КРАЕВЕДЧЕСКОГО НАПРАВЛЕНИЯ</dc:title>
  <dc:creator>User</dc:creator>
  <cp:lastModifiedBy>Светлана</cp:lastModifiedBy>
  <cp:revision>48</cp:revision>
  <dcterms:created xsi:type="dcterms:W3CDTF">2013-10-10T03:35:50Z</dcterms:created>
  <dcterms:modified xsi:type="dcterms:W3CDTF">2019-10-26T08:10:09Z</dcterms:modified>
</cp:coreProperties>
</file>