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sldIdLst>
    <p:sldId id="278" r:id="rId2"/>
    <p:sldId id="277" r:id="rId3"/>
    <p:sldId id="300" r:id="rId4"/>
    <p:sldId id="269" r:id="rId5"/>
    <p:sldId id="274" r:id="rId6"/>
    <p:sldId id="301" r:id="rId7"/>
    <p:sldId id="292" r:id="rId8"/>
    <p:sldId id="259" r:id="rId9"/>
    <p:sldId id="261" r:id="rId10"/>
    <p:sldId id="287" r:id="rId11"/>
    <p:sldId id="271" r:id="rId12"/>
    <p:sldId id="272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60DB0A-32EA-4AD3-BF60-7B6E5B9E8F37}" type="doc">
      <dgm:prSet loTypeId="urn:microsoft.com/office/officeart/2008/layout/VerticalCurvedList" loCatId="list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2446471-FA49-4C3D-8752-040F3FB957F7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Понимать и ценить окружающий предметный мир (как результат труда людей), видеть красоту человеческого творения и относиться к нему с уважением</a:t>
          </a:r>
          <a:r>
            <a:rPr lang="ru-RU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400" dirty="0">
            <a:solidFill>
              <a:srgbClr val="7030A0"/>
            </a:solidFill>
          </a:endParaRPr>
        </a:p>
      </dgm:t>
    </dgm:pt>
    <dgm:pt modelId="{625A6021-AC05-4BF8-9681-2C803E7AA18A}" type="parTrans" cxnId="{CBEBDEC4-47C1-4E36-A3C0-1A521188EA94}">
      <dgm:prSet/>
      <dgm:spPr/>
      <dgm:t>
        <a:bodyPr/>
        <a:lstStyle/>
        <a:p>
          <a:endParaRPr lang="ru-RU"/>
        </a:p>
      </dgm:t>
    </dgm:pt>
    <dgm:pt modelId="{2E700BBE-5EEA-4FFA-9A7F-50A2C09B21C1}" type="sibTrans" cxnId="{CBEBDEC4-47C1-4E36-A3C0-1A521188EA94}">
      <dgm:prSet/>
      <dgm:spPr/>
      <dgm:t>
        <a:bodyPr/>
        <a:lstStyle/>
        <a:p>
          <a:endParaRPr lang="ru-RU"/>
        </a:p>
      </dgm:t>
    </dgm:pt>
    <dgm:pt modelId="{AD3EDAE2-43F8-4B82-A69F-C4DCBA8CEC36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ru-RU" sz="1400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Уважать людей, умеющих трудиться и честно зарабатывать деньги.</a:t>
          </a:r>
        </a:p>
        <a:p>
          <a:endParaRPr lang="ru-RU" sz="1000" dirty="0"/>
        </a:p>
      </dgm:t>
    </dgm:pt>
    <dgm:pt modelId="{57A4B7EA-292F-41AE-8821-6AA9EB7193E8}" type="parTrans" cxnId="{5197BD71-E29B-442C-B9ED-9D8073AC60A6}">
      <dgm:prSet/>
      <dgm:spPr/>
      <dgm:t>
        <a:bodyPr/>
        <a:lstStyle/>
        <a:p>
          <a:endParaRPr lang="ru-RU"/>
        </a:p>
      </dgm:t>
    </dgm:pt>
    <dgm:pt modelId="{E8A0329E-1A1C-4FC5-AF4F-304D580661CA}" type="sibTrans" cxnId="{5197BD71-E29B-442C-B9ED-9D8073AC60A6}">
      <dgm:prSet/>
      <dgm:spPr/>
      <dgm:t>
        <a:bodyPr/>
        <a:lstStyle/>
        <a:p>
          <a:endParaRPr lang="ru-RU"/>
        </a:p>
      </dgm:t>
    </dgm:pt>
    <dgm:pt modelId="{907DF3CC-0497-4D8E-B997-37C08B7AFFFD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Применять полученные умения и навыки в реальных жизненных ситуациях.</a:t>
          </a:r>
          <a:endParaRPr lang="ru-RU" sz="1600" dirty="0">
            <a:solidFill>
              <a:srgbClr val="7030A0"/>
            </a:solidFill>
          </a:endParaRPr>
        </a:p>
      </dgm:t>
    </dgm:pt>
    <dgm:pt modelId="{A83E6672-EAA7-41FB-A1BD-A44363C42893}" type="parTrans" cxnId="{1943958E-4C5A-42F6-916A-6ADFB5550B3F}">
      <dgm:prSet/>
      <dgm:spPr/>
      <dgm:t>
        <a:bodyPr/>
        <a:lstStyle/>
        <a:p>
          <a:endParaRPr lang="ru-RU"/>
        </a:p>
      </dgm:t>
    </dgm:pt>
    <dgm:pt modelId="{A1AA32B7-B441-4008-A6D6-F8C4C2424D4D}" type="sibTrans" cxnId="{1943958E-4C5A-42F6-916A-6ADFB5550B3F}">
      <dgm:prSet/>
      <dgm:spPr/>
      <dgm:t>
        <a:bodyPr/>
        <a:lstStyle/>
        <a:p>
          <a:endParaRPr lang="ru-RU"/>
        </a:p>
      </dgm:t>
    </dgm:pt>
    <dgm:pt modelId="{4B6904EB-745C-4056-973B-62437C33736B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Рационально оценивать способы и средства выполнения желаний. </a:t>
          </a:r>
          <a:endParaRPr lang="ru-RU" sz="1600" dirty="0">
            <a:solidFill>
              <a:srgbClr val="7030A0"/>
            </a:solidFill>
          </a:endParaRPr>
        </a:p>
      </dgm:t>
    </dgm:pt>
    <dgm:pt modelId="{3B8F3541-F781-4AB1-9241-A1097B6CD511}" type="parTrans" cxnId="{6B92B164-F5D8-4144-9561-F7C0B8244A16}">
      <dgm:prSet/>
      <dgm:spPr/>
      <dgm:t>
        <a:bodyPr/>
        <a:lstStyle/>
        <a:p>
          <a:endParaRPr lang="ru-RU"/>
        </a:p>
      </dgm:t>
    </dgm:pt>
    <dgm:pt modelId="{C0CA8211-8412-43AD-846D-0F3F79C6BB45}" type="sibTrans" cxnId="{6B92B164-F5D8-4144-9561-F7C0B8244A16}">
      <dgm:prSet/>
      <dgm:spPr/>
      <dgm:t>
        <a:bodyPr/>
        <a:lstStyle/>
        <a:p>
          <a:endParaRPr lang="ru-RU"/>
        </a:p>
      </dgm:t>
    </dgm:pt>
    <dgm:pt modelId="{989F7DC3-9351-413A-B7BD-01DA239E7636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Признавать авторитетными качества человека-хозяина: бережливость, рациональность, экономность, трудолюбие и вместе с тем – щедрость, благородство, честность</a:t>
          </a:r>
          <a:r>
            <a:rPr lang="ru-RU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400" dirty="0">
            <a:solidFill>
              <a:srgbClr val="7030A0"/>
            </a:solidFill>
          </a:endParaRPr>
        </a:p>
      </dgm:t>
    </dgm:pt>
    <dgm:pt modelId="{92ACB8DF-05A3-4291-83E8-E65CAFA8C740}" type="parTrans" cxnId="{C3879631-27A9-4895-978A-507FA6B8A9AC}">
      <dgm:prSet/>
      <dgm:spPr/>
      <dgm:t>
        <a:bodyPr/>
        <a:lstStyle/>
        <a:p>
          <a:endParaRPr lang="ru-RU"/>
        </a:p>
      </dgm:t>
    </dgm:pt>
    <dgm:pt modelId="{347E9703-FC43-426F-94F0-E5D73CCBCD75}" type="sibTrans" cxnId="{C3879631-27A9-4895-978A-507FA6B8A9AC}">
      <dgm:prSet/>
      <dgm:spPr/>
      <dgm:t>
        <a:bodyPr/>
        <a:lstStyle/>
        <a:p>
          <a:endParaRPr lang="ru-RU"/>
        </a:p>
      </dgm:t>
    </dgm:pt>
    <dgm:pt modelId="{3FCDAAF6-04CF-4B9B-841D-BC195336878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Осознавать  на доступном уровне взаимосвязь понятий: «труд – продукт - деньги» и «стоимость продукта в зависимости от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качества».</a:t>
          </a:r>
        </a:p>
      </dgm:t>
    </dgm:pt>
    <dgm:pt modelId="{F9F1BFCD-C400-4F50-8DC2-5CE4A3ED2F43}" type="parTrans" cxnId="{4002B6B5-FA89-4FB6-BB4E-B231F187DD66}">
      <dgm:prSet/>
      <dgm:spPr/>
      <dgm:t>
        <a:bodyPr/>
        <a:lstStyle/>
        <a:p>
          <a:endParaRPr lang="ru-RU"/>
        </a:p>
      </dgm:t>
    </dgm:pt>
    <dgm:pt modelId="{7FD13E85-E2F8-4533-9F49-866EBBD157FB}" type="sibTrans" cxnId="{4002B6B5-FA89-4FB6-BB4E-B231F187DD66}">
      <dgm:prSet/>
      <dgm:spPr/>
      <dgm:t>
        <a:bodyPr/>
        <a:lstStyle/>
        <a:p>
          <a:endParaRPr lang="ru-RU"/>
        </a:p>
      </dgm:t>
    </dgm:pt>
    <dgm:pt modelId="{B75A37F9-C26C-4713-A8C0-66A2AB274225}" type="pres">
      <dgm:prSet presAssocID="{4C60DB0A-32EA-4AD3-BF60-7B6E5B9E8F3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FBF0511-4384-482D-ABA6-14FCE9F5DA36}" type="pres">
      <dgm:prSet presAssocID="{4C60DB0A-32EA-4AD3-BF60-7B6E5B9E8F37}" presName="Name1" presStyleCnt="0"/>
      <dgm:spPr/>
    </dgm:pt>
    <dgm:pt modelId="{13582528-9831-4611-9830-141DBCA962CF}" type="pres">
      <dgm:prSet presAssocID="{4C60DB0A-32EA-4AD3-BF60-7B6E5B9E8F37}" presName="cycle" presStyleCnt="0"/>
      <dgm:spPr/>
    </dgm:pt>
    <dgm:pt modelId="{C9AC8419-B9CA-4893-A809-E7A77E049309}" type="pres">
      <dgm:prSet presAssocID="{4C60DB0A-32EA-4AD3-BF60-7B6E5B9E8F37}" presName="srcNode" presStyleLbl="node1" presStyleIdx="0" presStyleCnt="6"/>
      <dgm:spPr/>
    </dgm:pt>
    <dgm:pt modelId="{D86BBD08-99CA-483E-BC90-71F50596E4CF}" type="pres">
      <dgm:prSet presAssocID="{4C60DB0A-32EA-4AD3-BF60-7B6E5B9E8F37}" presName="conn" presStyleLbl="parChTrans1D2" presStyleIdx="0" presStyleCnt="1"/>
      <dgm:spPr/>
      <dgm:t>
        <a:bodyPr/>
        <a:lstStyle/>
        <a:p>
          <a:endParaRPr lang="ru-RU"/>
        </a:p>
      </dgm:t>
    </dgm:pt>
    <dgm:pt modelId="{D7CA700C-A84C-4319-93B4-07C34BA4D39F}" type="pres">
      <dgm:prSet presAssocID="{4C60DB0A-32EA-4AD3-BF60-7B6E5B9E8F37}" presName="extraNode" presStyleLbl="node1" presStyleIdx="0" presStyleCnt="6"/>
      <dgm:spPr/>
    </dgm:pt>
    <dgm:pt modelId="{D9EFDE74-626C-4A06-ABA3-FBC52B542446}" type="pres">
      <dgm:prSet presAssocID="{4C60DB0A-32EA-4AD3-BF60-7B6E5B9E8F37}" presName="dstNode" presStyleLbl="node1" presStyleIdx="0" presStyleCnt="6"/>
      <dgm:spPr/>
    </dgm:pt>
    <dgm:pt modelId="{E0530BC0-730C-4DA2-91B5-B8AB687AD173}" type="pres">
      <dgm:prSet presAssocID="{82446471-FA49-4C3D-8752-040F3FB957F7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310C5-0701-43E8-AD00-340BB015CBF7}" type="pres">
      <dgm:prSet presAssocID="{82446471-FA49-4C3D-8752-040F3FB957F7}" presName="accent_1" presStyleCnt="0"/>
      <dgm:spPr/>
    </dgm:pt>
    <dgm:pt modelId="{22218413-EF12-4B6E-8F1A-DF4D97E3D965}" type="pres">
      <dgm:prSet presAssocID="{82446471-FA49-4C3D-8752-040F3FB957F7}" presName="accentRepeatNode" presStyleLbl="solidFgAcc1" presStyleIdx="0" presStyleCnt="6"/>
      <dgm:spPr/>
    </dgm:pt>
    <dgm:pt modelId="{4FB9797A-26F3-4FDC-8E80-4D122EA4188B}" type="pres">
      <dgm:prSet presAssocID="{AD3EDAE2-43F8-4B82-A69F-C4DCBA8CEC36}" presName="text_2" presStyleLbl="node1" presStyleIdx="1" presStyleCnt="6" custLinFactNeighborX="-166" custLinFactNeighborY="8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7E627-730D-4E16-90C4-4A686E3E7983}" type="pres">
      <dgm:prSet presAssocID="{AD3EDAE2-43F8-4B82-A69F-C4DCBA8CEC36}" presName="accent_2" presStyleCnt="0"/>
      <dgm:spPr/>
    </dgm:pt>
    <dgm:pt modelId="{4B633E22-FA23-4ECC-AE40-372A135239D8}" type="pres">
      <dgm:prSet presAssocID="{AD3EDAE2-43F8-4B82-A69F-C4DCBA8CEC36}" presName="accentRepeatNode" presStyleLbl="solidFgAcc1" presStyleIdx="1" presStyleCnt="6"/>
      <dgm:spPr/>
    </dgm:pt>
    <dgm:pt modelId="{5622361C-4A1F-416B-B76C-96DADADFA10F}" type="pres">
      <dgm:prSet presAssocID="{907DF3CC-0497-4D8E-B997-37C08B7AFFF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D786AE-0CA1-4046-BEBE-A9699F6EBDC0}" type="pres">
      <dgm:prSet presAssocID="{907DF3CC-0497-4D8E-B997-37C08B7AFFFD}" presName="accent_3" presStyleCnt="0"/>
      <dgm:spPr/>
    </dgm:pt>
    <dgm:pt modelId="{4B6F3F92-33D8-461F-A01C-7A729A9FA114}" type="pres">
      <dgm:prSet presAssocID="{907DF3CC-0497-4D8E-B997-37C08B7AFFFD}" presName="accentRepeatNode" presStyleLbl="solidFgAcc1" presStyleIdx="2" presStyleCnt="6"/>
      <dgm:spPr/>
    </dgm:pt>
    <dgm:pt modelId="{B17069E8-83C3-45B8-AB54-55B3EA8D5A40}" type="pres">
      <dgm:prSet presAssocID="{3FCDAAF6-04CF-4B9B-841D-BC195336878C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AC1AC-88C8-49DE-89EA-29BFE544678F}" type="pres">
      <dgm:prSet presAssocID="{3FCDAAF6-04CF-4B9B-841D-BC195336878C}" presName="accent_4" presStyleCnt="0"/>
      <dgm:spPr/>
    </dgm:pt>
    <dgm:pt modelId="{A51882A1-9DDB-4D0E-927B-812DACE7EE6F}" type="pres">
      <dgm:prSet presAssocID="{3FCDAAF6-04CF-4B9B-841D-BC195336878C}" presName="accentRepeatNode" presStyleLbl="solidFgAcc1" presStyleIdx="3" presStyleCnt="6"/>
      <dgm:spPr/>
    </dgm:pt>
    <dgm:pt modelId="{9DB4F3D0-D6DF-4715-AD2B-780EC986D9CB}" type="pres">
      <dgm:prSet presAssocID="{4B6904EB-745C-4056-973B-62437C33736B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24A40D-5568-4F7A-B57F-9B71FECF1932}" type="pres">
      <dgm:prSet presAssocID="{4B6904EB-745C-4056-973B-62437C33736B}" presName="accent_5" presStyleCnt="0"/>
      <dgm:spPr/>
    </dgm:pt>
    <dgm:pt modelId="{3B24DD29-46CD-4224-8D68-D0C17D4FBD9C}" type="pres">
      <dgm:prSet presAssocID="{4B6904EB-745C-4056-973B-62437C33736B}" presName="accentRepeatNode" presStyleLbl="solidFgAcc1" presStyleIdx="4" presStyleCnt="6"/>
      <dgm:spPr/>
    </dgm:pt>
    <dgm:pt modelId="{279023B1-6A62-4A5C-9691-4581E58F9DB1}" type="pres">
      <dgm:prSet presAssocID="{989F7DC3-9351-413A-B7BD-01DA239E7636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37B12-F274-4926-8165-490621C8C7E5}" type="pres">
      <dgm:prSet presAssocID="{989F7DC3-9351-413A-B7BD-01DA239E7636}" presName="accent_6" presStyleCnt="0"/>
      <dgm:spPr/>
    </dgm:pt>
    <dgm:pt modelId="{85DE1539-6AA8-402B-BB3C-A8A6F81DF4A7}" type="pres">
      <dgm:prSet presAssocID="{989F7DC3-9351-413A-B7BD-01DA239E7636}" presName="accentRepeatNode" presStyleLbl="solidFgAcc1" presStyleIdx="5" presStyleCnt="6" custLinFactNeighborX="-6670" custLinFactNeighborY="2112"/>
      <dgm:spPr/>
    </dgm:pt>
  </dgm:ptLst>
  <dgm:cxnLst>
    <dgm:cxn modelId="{8F4A6D59-7A56-4B9E-9A15-04E5E7D4F606}" type="presOf" srcId="{2E700BBE-5EEA-4FFA-9A7F-50A2C09B21C1}" destId="{D86BBD08-99CA-483E-BC90-71F50596E4CF}" srcOrd="0" destOrd="0" presId="urn:microsoft.com/office/officeart/2008/layout/VerticalCurvedList"/>
    <dgm:cxn modelId="{C3879631-27A9-4895-978A-507FA6B8A9AC}" srcId="{4C60DB0A-32EA-4AD3-BF60-7B6E5B9E8F37}" destId="{989F7DC3-9351-413A-B7BD-01DA239E7636}" srcOrd="5" destOrd="0" parTransId="{92ACB8DF-05A3-4291-83E8-E65CAFA8C740}" sibTransId="{347E9703-FC43-426F-94F0-E5D73CCBCD75}"/>
    <dgm:cxn modelId="{5D002697-00CD-44E1-A241-48BE3A8CA2F4}" type="presOf" srcId="{989F7DC3-9351-413A-B7BD-01DA239E7636}" destId="{279023B1-6A62-4A5C-9691-4581E58F9DB1}" srcOrd="0" destOrd="0" presId="urn:microsoft.com/office/officeart/2008/layout/VerticalCurvedList"/>
    <dgm:cxn modelId="{08ACC96D-C2BB-469F-85CE-172D3E75978E}" type="presOf" srcId="{907DF3CC-0497-4D8E-B997-37C08B7AFFFD}" destId="{5622361C-4A1F-416B-B76C-96DADADFA10F}" srcOrd="0" destOrd="0" presId="urn:microsoft.com/office/officeart/2008/layout/VerticalCurvedList"/>
    <dgm:cxn modelId="{CBEBDEC4-47C1-4E36-A3C0-1A521188EA94}" srcId="{4C60DB0A-32EA-4AD3-BF60-7B6E5B9E8F37}" destId="{82446471-FA49-4C3D-8752-040F3FB957F7}" srcOrd="0" destOrd="0" parTransId="{625A6021-AC05-4BF8-9681-2C803E7AA18A}" sibTransId="{2E700BBE-5EEA-4FFA-9A7F-50A2C09B21C1}"/>
    <dgm:cxn modelId="{74183666-C708-44A2-9F0D-BBA1D6251800}" type="presOf" srcId="{3FCDAAF6-04CF-4B9B-841D-BC195336878C}" destId="{B17069E8-83C3-45B8-AB54-55B3EA8D5A40}" srcOrd="0" destOrd="0" presId="urn:microsoft.com/office/officeart/2008/layout/VerticalCurvedList"/>
    <dgm:cxn modelId="{6B92B164-F5D8-4144-9561-F7C0B8244A16}" srcId="{4C60DB0A-32EA-4AD3-BF60-7B6E5B9E8F37}" destId="{4B6904EB-745C-4056-973B-62437C33736B}" srcOrd="4" destOrd="0" parTransId="{3B8F3541-F781-4AB1-9241-A1097B6CD511}" sibTransId="{C0CA8211-8412-43AD-846D-0F3F79C6BB45}"/>
    <dgm:cxn modelId="{1B11BF28-39CA-4334-92BF-C64923A2B2D2}" type="presOf" srcId="{4C60DB0A-32EA-4AD3-BF60-7B6E5B9E8F37}" destId="{B75A37F9-C26C-4713-A8C0-66A2AB274225}" srcOrd="0" destOrd="0" presId="urn:microsoft.com/office/officeart/2008/layout/VerticalCurvedList"/>
    <dgm:cxn modelId="{F23B15D3-F5DE-432E-9E81-78C1AE49723A}" type="presOf" srcId="{82446471-FA49-4C3D-8752-040F3FB957F7}" destId="{E0530BC0-730C-4DA2-91B5-B8AB687AD173}" srcOrd="0" destOrd="0" presId="urn:microsoft.com/office/officeart/2008/layout/VerticalCurvedList"/>
    <dgm:cxn modelId="{4002B6B5-FA89-4FB6-BB4E-B231F187DD66}" srcId="{4C60DB0A-32EA-4AD3-BF60-7B6E5B9E8F37}" destId="{3FCDAAF6-04CF-4B9B-841D-BC195336878C}" srcOrd="3" destOrd="0" parTransId="{F9F1BFCD-C400-4F50-8DC2-5CE4A3ED2F43}" sibTransId="{7FD13E85-E2F8-4533-9F49-866EBBD157FB}"/>
    <dgm:cxn modelId="{9C422219-9E17-4481-9BFE-A3A40F1D12EF}" type="presOf" srcId="{AD3EDAE2-43F8-4B82-A69F-C4DCBA8CEC36}" destId="{4FB9797A-26F3-4FDC-8E80-4D122EA4188B}" srcOrd="0" destOrd="0" presId="urn:microsoft.com/office/officeart/2008/layout/VerticalCurvedList"/>
    <dgm:cxn modelId="{5197BD71-E29B-442C-B9ED-9D8073AC60A6}" srcId="{4C60DB0A-32EA-4AD3-BF60-7B6E5B9E8F37}" destId="{AD3EDAE2-43F8-4B82-A69F-C4DCBA8CEC36}" srcOrd="1" destOrd="0" parTransId="{57A4B7EA-292F-41AE-8821-6AA9EB7193E8}" sibTransId="{E8A0329E-1A1C-4FC5-AF4F-304D580661CA}"/>
    <dgm:cxn modelId="{F73DC09E-952F-4ECA-B8F6-0708D8DDCEE3}" type="presOf" srcId="{4B6904EB-745C-4056-973B-62437C33736B}" destId="{9DB4F3D0-D6DF-4715-AD2B-780EC986D9CB}" srcOrd="0" destOrd="0" presId="urn:microsoft.com/office/officeart/2008/layout/VerticalCurvedList"/>
    <dgm:cxn modelId="{1943958E-4C5A-42F6-916A-6ADFB5550B3F}" srcId="{4C60DB0A-32EA-4AD3-BF60-7B6E5B9E8F37}" destId="{907DF3CC-0497-4D8E-B997-37C08B7AFFFD}" srcOrd="2" destOrd="0" parTransId="{A83E6672-EAA7-41FB-A1BD-A44363C42893}" sibTransId="{A1AA32B7-B441-4008-A6D6-F8C4C2424D4D}"/>
    <dgm:cxn modelId="{11BF880C-2ED5-49B1-9CC9-59276F6A8EB1}" type="presParOf" srcId="{B75A37F9-C26C-4713-A8C0-66A2AB274225}" destId="{1FBF0511-4384-482D-ABA6-14FCE9F5DA36}" srcOrd="0" destOrd="0" presId="urn:microsoft.com/office/officeart/2008/layout/VerticalCurvedList"/>
    <dgm:cxn modelId="{4783E0A4-C392-4785-88A4-FD42CFC756C2}" type="presParOf" srcId="{1FBF0511-4384-482D-ABA6-14FCE9F5DA36}" destId="{13582528-9831-4611-9830-141DBCA962CF}" srcOrd="0" destOrd="0" presId="urn:microsoft.com/office/officeart/2008/layout/VerticalCurvedList"/>
    <dgm:cxn modelId="{3B0DF3F3-5BC7-4B78-9E65-9C30B4727939}" type="presParOf" srcId="{13582528-9831-4611-9830-141DBCA962CF}" destId="{C9AC8419-B9CA-4893-A809-E7A77E049309}" srcOrd="0" destOrd="0" presId="urn:microsoft.com/office/officeart/2008/layout/VerticalCurvedList"/>
    <dgm:cxn modelId="{C02E9BCE-F68D-4A00-86F0-E91FBFDAF5A0}" type="presParOf" srcId="{13582528-9831-4611-9830-141DBCA962CF}" destId="{D86BBD08-99CA-483E-BC90-71F50596E4CF}" srcOrd="1" destOrd="0" presId="urn:microsoft.com/office/officeart/2008/layout/VerticalCurvedList"/>
    <dgm:cxn modelId="{A8655053-F343-427A-B3F1-497BE2B7C006}" type="presParOf" srcId="{13582528-9831-4611-9830-141DBCA962CF}" destId="{D7CA700C-A84C-4319-93B4-07C34BA4D39F}" srcOrd="2" destOrd="0" presId="urn:microsoft.com/office/officeart/2008/layout/VerticalCurvedList"/>
    <dgm:cxn modelId="{0747B3C2-5DE6-4427-99AD-0591313A8C30}" type="presParOf" srcId="{13582528-9831-4611-9830-141DBCA962CF}" destId="{D9EFDE74-626C-4A06-ABA3-FBC52B542446}" srcOrd="3" destOrd="0" presId="urn:microsoft.com/office/officeart/2008/layout/VerticalCurvedList"/>
    <dgm:cxn modelId="{BC348722-3490-471E-A393-097F797BE9D0}" type="presParOf" srcId="{1FBF0511-4384-482D-ABA6-14FCE9F5DA36}" destId="{E0530BC0-730C-4DA2-91B5-B8AB687AD173}" srcOrd="1" destOrd="0" presId="urn:microsoft.com/office/officeart/2008/layout/VerticalCurvedList"/>
    <dgm:cxn modelId="{DB0508AE-342F-4F24-9987-7C7690704C76}" type="presParOf" srcId="{1FBF0511-4384-482D-ABA6-14FCE9F5DA36}" destId="{A13310C5-0701-43E8-AD00-340BB015CBF7}" srcOrd="2" destOrd="0" presId="urn:microsoft.com/office/officeart/2008/layout/VerticalCurvedList"/>
    <dgm:cxn modelId="{45CD87AD-573A-48D1-8375-C0E0DA9DA218}" type="presParOf" srcId="{A13310C5-0701-43E8-AD00-340BB015CBF7}" destId="{22218413-EF12-4B6E-8F1A-DF4D97E3D965}" srcOrd="0" destOrd="0" presId="urn:microsoft.com/office/officeart/2008/layout/VerticalCurvedList"/>
    <dgm:cxn modelId="{9CD7FED8-46A8-4D49-8E61-88F02FF05C4F}" type="presParOf" srcId="{1FBF0511-4384-482D-ABA6-14FCE9F5DA36}" destId="{4FB9797A-26F3-4FDC-8E80-4D122EA4188B}" srcOrd="3" destOrd="0" presId="urn:microsoft.com/office/officeart/2008/layout/VerticalCurvedList"/>
    <dgm:cxn modelId="{42639772-3A16-4C41-8C34-749171EF2F42}" type="presParOf" srcId="{1FBF0511-4384-482D-ABA6-14FCE9F5DA36}" destId="{6B87E627-730D-4E16-90C4-4A686E3E7983}" srcOrd="4" destOrd="0" presId="urn:microsoft.com/office/officeart/2008/layout/VerticalCurvedList"/>
    <dgm:cxn modelId="{F818D330-318D-4AF5-B0AA-6F742BCD4185}" type="presParOf" srcId="{6B87E627-730D-4E16-90C4-4A686E3E7983}" destId="{4B633E22-FA23-4ECC-AE40-372A135239D8}" srcOrd="0" destOrd="0" presId="urn:microsoft.com/office/officeart/2008/layout/VerticalCurvedList"/>
    <dgm:cxn modelId="{87C9FC22-E7FE-485C-8D75-8231CA9E9F66}" type="presParOf" srcId="{1FBF0511-4384-482D-ABA6-14FCE9F5DA36}" destId="{5622361C-4A1F-416B-B76C-96DADADFA10F}" srcOrd="5" destOrd="0" presId="urn:microsoft.com/office/officeart/2008/layout/VerticalCurvedList"/>
    <dgm:cxn modelId="{936F8B40-2918-4AC7-9E48-A9386D33F26F}" type="presParOf" srcId="{1FBF0511-4384-482D-ABA6-14FCE9F5DA36}" destId="{29D786AE-0CA1-4046-BEBE-A9699F6EBDC0}" srcOrd="6" destOrd="0" presId="urn:microsoft.com/office/officeart/2008/layout/VerticalCurvedList"/>
    <dgm:cxn modelId="{CCE893E1-F363-40E2-A90B-14A6992A8F53}" type="presParOf" srcId="{29D786AE-0CA1-4046-BEBE-A9699F6EBDC0}" destId="{4B6F3F92-33D8-461F-A01C-7A729A9FA114}" srcOrd="0" destOrd="0" presId="urn:microsoft.com/office/officeart/2008/layout/VerticalCurvedList"/>
    <dgm:cxn modelId="{95725281-A454-4F6C-BA7D-9101319D95C2}" type="presParOf" srcId="{1FBF0511-4384-482D-ABA6-14FCE9F5DA36}" destId="{B17069E8-83C3-45B8-AB54-55B3EA8D5A40}" srcOrd="7" destOrd="0" presId="urn:microsoft.com/office/officeart/2008/layout/VerticalCurvedList"/>
    <dgm:cxn modelId="{93E61FBD-B7E0-4E8E-85D8-59E521A28876}" type="presParOf" srcId="{1FBF0511-4384-482D-ABA6-14FCE9F5DA36}" destId="{EAEAC1AC-88C8-49DE-89EA-29BFE544678F}" srcOrd="8" destOrd="0" presId="urn:microsoft.com/office/officeart/2008/layout/VerticalCurvedList"/>
    <dgm:cxn modelId="{30B82170-5BF9-48F5-9971-0B2AD7089E5C}" type="presParOf" srcId="{EAEAC1AC-88C8-49DE-89EA-29BFE544678F}" destId="{A51882A1-9DDB-4D0E-927B-812DACE7EE6F}" srcOrd="0" destOrd="0" presId="urn:microsoft.com/office/officeart/2008/layout/VerticalCurvedList"/>
    <dgm:cxn modelId="{7CC0A7DA-EC98-44FB-A9BA-F7D5E1A11ECF}" type="presParOf" srcId="{1FBF0511-4384-482D-ABA6-14FCE9F5DA36}" destId="{9DB4F3D0-D6DF-4715-AD2B-780EC986D9CB}" srcOrd="9" destOrd="0" presId="urn:microsoft.com/office/officeart/2008/layout/VerticalCurvedList"/>
    <dgm:cxn modelId="{A2690EC5-F0E5-4D97-A2E0-AA5D7355AD0A}" type="presParOf" srcId="{1FBF0511-4384-482D-ABA6-14FCE9F5DA36}" destId="{BD24A40D-5568-4F7A-B57F-9B71FECF1932}" srcOrd="10" destOrd="0" presId="urn:microsoft.com/office/officeart/2008/layout/VerticalCurvedList"/>
    <dgm:cxn modelId="{23800411-5041-49AF-B76D-D386AA0FAE98}" type="presParOf" srcId="{BD24A40D-5568-4F7A-B57F-9B71FECF1932}" destId="{3B24DD29-46CD-4224-8D68-D0C17D4FBD9C}" srcOrd="0" destOrd="0" presId="urn:microsoft.com/office/officeart/2008/layout/VerticalCurvedList"/>
    <dgm:cxn modelId="{E8ABA99E-FCA0-43AB-995D-001D3B10D1D1}" type="presParOf" srcId="{1FBF0511-4384-482D-ABA6-14FCE9F5DA36}" destId="{279023B1-6A62-4A5C-9691-4581E58F9DB1}" srcOrd="11" destOrd="0" presId="urn:microsoft.com/office/officeart/2008/layout/VerticalCurvedList"/>
    <dgm:cxn modelId="{FE98B071-1FB6-44F4-ADC6-617D1E20D133}" type="presParOf" srcId="{1FBF0511-4384-482D-ABA6-14FCE9F5DA36}" destId="{D4437B12-F274-4926-8165-490621C8C7E5}" srcOrd="12" destOrd="0" presId="urn:microsoft.com/office/officeart/2008/layout/VerticalCurvedList"/>
    <dgm:cxn modelId="{1D626E6E-D0D0-4513-8F67-B2605E59D87B}" type="presParOf" srcId="{D4437B12-F274-4926-8165-490621C8C7E5}" destId="{85DE1539-6AA8-402B-BB3C-A8A6F81DF4A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D5FE93-E010-4ED5-9AB4-60194CAD81FD}" type="doc">
      <dgm:prSet loTypeId="urn:microsoft.com/office/officeart/2005/8/layout/target3" loCatId="relationship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38CD1BA-15A0-454C-85A7-4A37E6F8AA69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1.Труд и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продукт (товар)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1239EAB-9E5C-4E49-AC6A-C5967E5FF9B3}" type="parTrans" cxnId="{A292FA51-2236-4308-B930-16556F268043}">
      <dgm:prSet/>
      <dgm:spPr/>
      <dgm:t>
        <a:bodyPr/>
        <a:lstStyle/>
        <a:p>
          <a:endParaRPr lang="ru-RU"/>
        </a:p>
      </dgm:t>
    </dgm:pt>
    <dgm:pt modelId="{D52B4DCE-7DE0-4808-B4DA-CB2E76F596CA}" type="sibTrans" cxnId="{A292FA51-2236-4308-B930-16556F268043}">
      <dgm:prSet/>
      <dgm:spPr/>
      <dgm:t>
        <a:bodyPr/>
        <a:lstStyle/>
        <a:p>
          <a:endParaRPr lang="ru-RU"/>
        </a:p>
      </dgm:t>
    </dgm:pt>
    <dgm:pt modelId="{D8A3CAB0-0FF2-4DB4-9DC2-75745EE02330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4. Полезные экономические навыки и привычки в быту.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F07D94E0-AD07-4446-924B-A8AC245894AE}" type="parTrans" cxnId="{7712D5B5-6DBE-4E8F-8F57-5A30E8A54661}">
      <dgm:prSet/>
      <dgm:spPr/>
      <dgm:t>
        <a:bodyPr/>
        <a:lstStyle/>
        <a:p>
          <a:endParaRPr lang="ru-RU"/>
        </a:p>
      </dgm:t>
    </dgm:pt>
    <dgm:pt modelId="{9CB463EA-9081-4CBB-997B-4AC94812FA32}" type="sibTrans" cxnId="{7712D5B5-6DBE-4E8F-8F57-5A30E8A54661}">
      <dgm:prSet/>
      <dgm:spPr/>
      <dgm:t>
        <a:bodyPr/>
        <a:lstStyle/>
        <a:p>
          <a:endParaRPr lang="ru-RU"/>
        </a:p>
      </dgm:t>
    </dgm:pt>
    <dgm:pt modelId="{20C67558-B18D-4173-86E1-8D77BDB8ABC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3. Реклама: правда и ложь, разум и чувства, желания и возможности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BB475835-0164-4012-BF10-D9752560BED9}" type="parTrans" cxnId="{64198FBF-5B2B-4E79-B8C7-785FC06D800E}">
      <dgm:prSet/>
      <dgm:spPr/>
      <dgm:t>
        <a:bodyPr/>
        <a:lstStyle/>
        <a:p>
          <a:endParaRPr lang="ru-RU"/>
        </a:p>
      </dgm:t>
    </dgm:pt>
    <dgm:pt modelId="{D7853C0F-7820-445A-88F8-F5E2083A75CA}" type="sibTrans" cxnId="{64198FBF-5B2B-4E79-B8C7-785FC06D800E}">
      <dgm:prSet/>
      <dgm:spPr/>
      <dgm:t>
        <a:bodyPr/>
        <a:lstStyle/>
        <a:p>
          <a:endParaRPr lang="ru-RU"/>
        </a:p>
      </dgm:t>
    </dgm:pt>
    <dgm:pt modelId="{25235E4A-7737-4CE4-A002-F8CAD1CE07E4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2. Деньги и цена </a:t>
          </a:r>
        </a:p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( стоимость)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0100DD9-79B6-42A8-8253-373F8E7A95B9}" type="parTrans" cxnId="{45D5C2DF-91AB-4211-9741-5114FA4C847B}">
      <dgm:prSet/>
      <dgm:spPr/>
      <dgm:t>
        <a:bodyPr/>
        <a:lstStyle/>
        <a:p>
          <a:endParaRPr lang="ru-RU"/>
        </a:p>
      </dgm:t>
    </dgm:pt>
    <dgm:pt modelId="{A3C3D49D-903B-4661-A590-DB5FA96725B4}" type="sibTrans" cxnId="{45D5C2DF-91AB-4211-9741-5114FA4C847B}">
      <dgm:prSet/>
      <dgm:spPr/>
      <dgm:t>
        <a:bodyPr/>
        <a:lstStyle/>
        <a:p>
          <a:endParaRPr lang="ru-RU"/>
        </a:p>
      </dgm:t>
    </dgm:pt>
    <dgm:pt modelId="{EC9B1B6E-EE0A-4A88-B740-257322AC306B}" type="pres">
      <dgm:prSet presAssocID="{11D5FE93-E010-4ED5-9AB4-60194CAD81F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C9E138-17E8-4731-9723-2FA9DF22139D}" type="pres">
      <dgm:prSet presAssocID="{B38CD1BA-15A0-454C-85A7-4A37E6F8AA69}" presName="circle1" presStyleLbl="node1" presStyleIdx="0" presStyleCnt="4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endParaRPr lang="ru-RU"/>
        </a:p>
      </dgm:t>
    </dgm:pt>
    <dgm:pt modelId="{CE03A806-EB8E-4925-9EDB-205BAF0C78B0}" type="pres">
      <dgm:prSet presAssocID="{B38CD1BA-15A0-454C-85A7-4A37E6F8AA69}" presName="space" presStyleCnt="0"/>
      <dgm:spPr/>
      <dgm:t>
        <a:bodyPr/>
        <a:lstStyle/>
        <a:p>
          <a:endParaRPr lang="ru-RU"/>
        </a:p>
      </dgm:t>
    </dgm:pt>
    <dgm:pt modelId="{2DA9B9CE-ED54-49BA-B1CA-7821EEC7522B}" type="pres">
      <dgm:prSet presAssocID="{B38CD1BA-15A0-454C-85A7-4A37E6F8AA69}" presName="rect1" presStyleLbl="alignAcc1" presStyleIdx="0" presStyleCnt="4"/>
      <dgm:spPr/>
      <dgm:t>
        <a:bodyPr/>
        <a:lstStyle/>
        <a:p>
          <a:endParaRPr lang="ru-RU"/>
        </a:p>
      </dgm:t>
    </dgm:pt>
    <dgm:pt modelId="{F0F29D63-C793-4281-85BE-EFE2465F93EB}" type="pres">
      <dgm:prSet presAssocID="{25235E4A-7737-4CE4-A002-F8CAD1CE07E4}" presName="vertSpace2" presStyleLbl="node1" presStyleIdx="0" presStyleCnt="4"/>
      <dgm:spPr/>
      <dgm:t>
        <a:bodyPr/>
        <a:lstStyle/>
        <a:p>
          <a:endParaRPr lang="ru-RU"/>
        </a:p>
      </dgm:t>
    </dgm:pt>
    <dgm:pt modelId="{3DFF4800-1AAC-4064-ABA2-7A04DE2B384C}" type="pres">
      <dgm:prSet presAssocID="{25235E4A-7737-4CE4-A002-F8CAD1CE07E4}" presName="circle2" presStyleLbl="node1" presStyleIdx="1" presStyleCnt="4"/>
      <dgm:spPr/>
      <dgm:t>
        <a:bodyPr/>
        <a:lstStyle/>
        <a:p>
          <a:endParaRPr lang="ru-RU"/>
        </a:p>
      </dgm:t>
    </dgm:pt>
    <dgm:pt modelId="{1E430BDB-EDF9-4AB3-A545-A3DE710D7C12}" type="pres">
      <dgm:prSet presAssocID="{25235E4A-7737-4CE4-A002-F8CAD1CE07E4}" presName="rect2" presStyleLbl="alignAcc1" presStyleIdx="1" presStyleCnt="4"/>
      <dgm:spPr/>
      <dgm:t>
        <a:bodyPr/>
        <a:lstStyle/>
        <a:p>
          <a:endParaRPr lang="ru-RU"/>
        </a:p>
      </dgm:t>
    </dgm:pt>
    <dgm:pt modelId="{63EEF25D-4E85-4560-A88E-BD3BB3939551}" type="pres">
      <dgm:prSet presAssocID="{20C67558-B18D-4173-86E1-8D77BDB8ABC5}" presName="vertSpace3" presStyleLbl="node1" presStyleIdx="1" presStyleCnt="4"/>
      <dgm:spPr/>
      <dgm:t>
        <a:bodyPr/>
        <a:lstStyle/>
        <a:p>
          <a:endParaRPr lang="ru-RU"/>
        </a:p>
      </dgm:t>
    </dgm:pt>
    <dgm:pt modelId="{B102B86B-20DF-474A-B251-9D6E34833188}" type="pres">
      <dgm:prSet presAssocID="{20C67558-B18D-4173-86E1-8D77BDB8ABC5}" presName="circle3" presStyleLbl="node1" presStyleIdx="2" presStyleCnt="4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30E75262-61B5-4787-9225-51B065D42A26}" type="pres">
      <dgm:prSet presAssocID="{20C67558-B18D-4173-86E1-8D77BDB8ABC5}" presName="rect3" presStyleLbl="alignAcc1" presStyleIdx="2" presStyleCnt="4"/>
      <dgm:spPr/>
      <dgm:t>
        <a:bodyPr/>
        <a:lstStyle/>
        <a:p>
          <a:endParaRPr lang="ru-RU"/>
        </a:p>
      </dgm:t>
    </dgm:pt>
    <dgm:pt modelId="{8455966B-80B3-48E1-B4CC-0F8A2B79F9BD}" type="pres">
      <dgm:prSet presAssocID="{D8A3CAB0-0FF2-4DB4-9DC2-75745EE02330}" presName="vertSpace4" presStyleLbl="node1" presStyleIdx="2" presStyleCnt="4"/>
      <dgm:spPr/>
      <dgm:t>
        <a:bodyPr/>
        <a:lstStyle/>
        <a:p>
          <a:endParaRPr lang="ru-RU"/>
        </a:p>
      </dgm:t>
    </dgm:pt>
    <dgm:pt modelId="{F7FC9556-0C83-43BA-8B77-28617DE8D0E8}" type="pres">
      <dgm:prSet presAssocID="{D8A3CAB0-0FF2-4DB4-9DC2-75745EE02330}" presName="circle4" presStyleLbl="node1" presStyleIdx="3" presStyleCnt="4"/>
      <dgm:spPr/>
      <dgm:t>
        <a:bodyPr/>
        <a:lstStyle/>
        <a:p>
          <a:endParaRPr lang="ru-RU"/>
        </a:p>
      </dgm:t>
    </dgm:pt>
    <dgm:pt modelId="{CB2367A4-D366-4F7D-BAAC-2B0E4CCDE98E}" type="pres">
      <dgm:prSet presAssocID="{D8A3CAB0-0FF2-4DB4-9DC2-75745EE02330}" presName="rect4" presStyleLbl="alignAcc1" presStyleIdx="3" presStyleCnt="4"/>
      <dgm:spPr/>
      <dgm:t>
        <a:bodyPr/>
        <a:lstStyle/>
        <a:p>
          <a:endParaRPr lang="ru-RU"/>
        </a:p>
      </dgm:t>
    </dgm:pt>
    <dgm:pt modelId="{3AE09B56-1D3E-4228-996C-62647AB918B3}" type="pres">
      <dgm:prSet presAssocID="{B38CD1BA-15A0-454C-85A7-4A37E6F8AA69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DDC78-FA91-4D1F-BFB3-2814446EC05C}" type="pres">
      <dgm:prSet presAssocID="{25235E4A-7737-4CE4-A002-F8CAD1CE07E4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98F6E-63E6-4DDB-A7B9-50CD61E5CEE7}" type="pres">
      <dgm:prSet presAssocID="{20C67558-B18D-4173-86E1-8D77BDB8ABC5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5A538-CDF1-41B0-8803-66816691EA6C}" type="pres">
      <dgm:prSet presAssocID="{D8A3CAB0-0FF2-4DB4-9DC2-75745EE02330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969350-D37D-4457-A5B0-50C70C32D179}" type="presOf" srcId="{25235E4A-7737-4CE4-A002-F8CAD1CE07E4}" destId="{1E430BDB-EDF9-4AB3-A545-A3DE710D7C12}" srcOrd="0" destOrd="0" presId="urn:microsoft.com/office/officeart/2005/8/layout/target3"/>
    <dgm:cxn modelId="{2A6E0558-8CD0-46C2-9919-D8A2704B2FA7}" type="presOf" srcId="{25235E4A-7737-4CE4-A002-F8CAD1CE07E4}" destId="{913DDC78-FA91-4D1F-BFB3-2814446EC05C}" srcOrd="1" destOrd="0" presId="urn:microsoft.com/office/officeart/2005/8/layout/target3"/>
    <dgm:cxn modelId="{45D5C2DF-91AB-4211-9741-5114FA4C847B}" srcId="{11D5FE93-E010-4ED5-9AB4-60194CAD81FD}" destId="{25235E4A-7737-4CE4-A002-F8CAD1CE07E4}" srcOrd="1" destOrd="0" parTransId="{D0100DD9-79B6-42A8-8253-373F8E7A95B9}" sibTransId="{A3C3D49D-903B-4661-A590-DB5FA96725B4}"/>
    <dgm:cxn modelId="{A292FA51-2236-4308-B930-16556F268043}" srcId="{11D5FE93-E010-4ED5-9AB4-60194CAD81FD}" destId="{B38CD1BA-15A0-454C-85A7-4A37E6F8AA69}" srcOrd="0" destOrd="0" parTransId="{91239EAB-9E5C-4E49-AC6A-C5967E5FF9B3}" sibTransId="{D52B4DCE-7DE0-4808-B4DA-CB2E76F596CA}"/>
    <dgm:cxn modelId="{A42A3A70-0E50-4D34-A327-735BF9146AA1}" type="presOf" srcId="{11D5FE93-E010-4ED5-9AB4-60194CAD81FD}" destId="{EC9B1B6E-EE0A-4A88-B740-257322AC306B}" srcOrd="0" destOrd="0" presId="urn:microsoft.com/office/officeart/2005/8/layout/target3"/>
    <dgm:cxn modelId="{91373A91-0005-448D-95C4-DB08482AD7EE}" type="presOf" srcId="{D8A3CAB0-0FF2-4DB4-9DC2-75745EE02330}" destId="{CB2367A4-D366-4F7D-BAAC-2B0E4CCDE98E}" srcOrd="0" destOrd="0" presId="urn:microsoft.com/office/officeart/2005/8/layout/target3"/>
    <dgm:cxn modelId="{64198FBF-5B2B-4E79-B8C7-785FC06D800E}" srcId="{11D5FE93-E010-4ED5-9AB4-60194CAD81FD}" destId="{20C67558-B18D-4173-86E1-8D77BDB8ABC5}" srcOrd="2" destOrd="0" parTransId="{BB475835-0164-4012-BF10-D9752560BED9}" sibTransId="{D7853C0F-7820-445A-88F8-F5E2083A75CA}"/>
    <dgm:cxn modelId="{A694C42E-DAD8-4E6A-BD18-2985E2EE763F}" type="presOf" srcId="{B38CD1BA-15A0-454C-85A7-4A37E6F8AA69}" destId="{3AE09B56-1D3E-4228-996C-62647AB918B3}" srcOrd="1" destOrd="0" presId="urn:microsoft.com/office/officeart/2005/8/layout/target3"/>
    <dgm:cxn modelId="{7712D5B5-6DBE-4E8F-8F57-5A30E8A54661}" srcId="{11D5FE93-E010-4ED5-9AB4-60194CAD81FD}" destId="{D8A3CAB0-0FF2-4DB4-9DC2-75745EE02330}" srcOrd="3" destOrd="0" parTransId="{F07D94E0-AD07-4446-924B-A8AC245894AE}" sibTransId="{9CB463EA-9081-4CBB-997B-4AC94812FA32}"/>
    <dgm:cxn modelId="{0548B5D3-7429-41D3-BA5C-175BB67514C3}" type="presOf" srcId="{20C67558-B18D-4173-86E1-8D77BDB8ABC5}" destId="{56198F6E-63E6-4DDB-A7B9-50CD61E5CEE7}" srcOrd="1" destOrd="0" presId="urn:microsoft.com/office/officeart/2005/8/layout/target3"/>
    <dgm:cxn modelId="{B746B20C-0A40-47BB-ADEA-31B2986F21D3}" type="presOf" srcId="{D8A3CAB0-0FF2-4DB4-9DC2-75745EE02330}" destId="{40A5A538-CDF1-41B0-8803-66816691EA6C}" srcOrd="1" destOrd="0" presId="urn:microsoft.com/office/officeart/2005/8/layout/target3"/>
    <dgm:cxn modelId="{C87D8ADA-722E-4F73-B80A-AFAD130CCD1D}" type="presOf" srcId="{B38CD1BA-15A0-454C-85A7-4A37E6F8AA69}" destId="{2DA9B9CE-ED54-49BA-B1CA-7821EEC7522B}" srcOrd="0" destOrd="0" presId="urn:microsoft.com/office/officeart/2005/8/layout/target3"/>
    <dgm:cxn modelId="{904226BA-7B6C-4A3D-8234-41459AA1E3EE}" type="presOf" srcId="{20C67558-B18D-4173-86E1-8D77BDB8ABC5}" destId="{30E75262-61B5-4787-9225-51B065D42A26}" srcOrd="0" destOrd="0" presId="urn:microsoft.com/office/officeart/2005/8/layout/target3"/>
    <dgm:cxn modelId="{24CDE71B-D05B-4C71-840C-646F09E6F2E7}" type="presParOf" srcId="{EC9B1B6E-EE0A-4A88-B740-257322AC306B}" destId="{83C9E138-17E8-4731-9723-2FA9DF22139D}" srcOrd="0" destOrd="0" presId="urn:microsoft.com/office/officeart/2005/8/layout/target3"/>
    <dgm:cxn modelId="{F8795177-509D-48DC-AD63-64F32DA85A3F}" type="presParOf" srcId="{EC9B1B6E-EE0A-4A88-B740-257322AC306B}" destId="{CE03A806-EB8E-4925-9EDB-205BAF0C78B0}" srcOrd="1" destOrd="0" presId="urn:microsoft.com/office/officeart/2005/8/layout/target3"/>
    <dgm:cxn modelId="{D7B2DE21-22A2-4FC3-A752-B3F6370D6480}" type="presParOf" srcId="{EC9B1B6E-EE0A-4A88-B740-257322AC306B}" destId="{2DA9B9CE-ED54-49BA-B1CA-7821EEC7522B}" srcOrd="2" destOrd="0" presId="urn:microsoft.com/office/officeart/2005/8/layout/target3"/>
    <dgm:cxn modelId="{2EBB9C0B-33A6-4264-864D-E53A5CDDA64A}" type="presParOf" srcId="{EC9B1B6E-EE0A-4A88-B740-257322AC306B}" destId="{F0F29D63-C793-4281-85BE-EFE2465F93EB}" srcOrd="3" destOrd="0" presId="urn:microsoft.com/office/officeart/2005/8/layout/target3"/>
    <dgm:cxn modelId="{F3628D55-804D-4E06-999F-E142A3584793}" type="presParOf" srcId="{EC9B1B6E-EE0A-4A88-B740-257322AC306B}" destId="{3DFF4800-1AAC-4064-ABA2-7A04DE2B384C}" srcOrd="4" destOrd="0" presId="urn:microsoft.com/office/officeart/2005/8/layout/target3"/>
    <dgm:cxn modelId="{45529FF6-A0AF-471B-B348-E02F6F3E0F8C}" type="presParOf" srcId="{EC9B1B6E-EE0A-4A88-B740-257322AC306B}" destId="{1E430BDB-EDF9-4AB3-A545-A3DE710D7C12}" srcOrd="5" destOrd="0" presId="urn:microsoft.com/office/officeart/2005/8/layout/target3"/>
    <dgm:cxn modelId="{7B4A297A-8AC7-4E2D-8D39-A95690188DCC}" type="presParOf" srcId="{EC9B1B6E-EE0A-4A88-B740-257322AC306B}" destId="{63EEF25D-4E85-4560-A88E-BD3BB3939551}" srcOrd="6" destOrd="0" presId="urn:microsoft.com/office/officeart/2005/8/layout/target3"/>
    <dgm:cxn modelId="{93F5471E-7309-4356-8483-4F791154E222}" type="presParOf" srcId="{EC9B1B6E-EE0A-4A88-B740-257322AC306B}" destId="{B102B86B-20DF-474A-B251-9D6E34833188}" srcOrd="7" destOrd="0" presId="urn:microsoft.com/office/officeart/2005/8/layout/target3"/>
    <dgm:cxn modelId="{0D36708B-B6DE-45AC-952E-03298E56378A}" type="presParOf" srcId="{EC9B1B6E-EE0A-4A88-B740-257322AC306B}" destId="{30E75262-61B5-4787-9225-51B065D42A26}" srcOrd="8" destOrd="0" presId="urn:microsoft.com/office/officeart/2005/8/layout/target3"/>
    <dgm:cxn modelId="{69B8E04F-F614-41A5-BE5B-4684E8EE9383}" type="presParOf" srcId="{EC9B1B6E-EE0A-4A88-B740-257322AC306B}" destId="{8455966B-80B3-48E1-B4CC-0F8A2B79F9BD}" srcOrd="9" destOrd="0" presId="urn:microsoft.com/office/officeart/2005/8/layout/target3"/>
    <dgm:cxn modelId="{1C4E3F99-D22F-48C7-8996-EC7AE0F1E546}" type="presParOf" srcId="{EC9B1B6E-EE0A-4A88-B740-257322AC306B}" destId="{F7FC9556-0C83-43BA-8B77-28617DE8D0E8}" srcOrd="10" destOrd="0" presId="urn:microsoft.com/office/officeart/2005/8/layout/target3"/>
    <dgm:cxn modelId="{3E117B64-9B3A-4227-8EA7-DA02697C6453}" type="presParOf" srcId="{EC9B1B6E-EE0A-4A88-B740-257322AC306B}" destId="{CB2367A4-D366-4F7D-BAAC-2B0E4CCDE98E}" srcOrd="11" destOrd="0" presId="urn:microsoft.com/office/officeart/2005/8/layout/target3"/>
    <dgm:cxn modelId="{C9351452-C7F5-4F41-B16B-0F7338378BE6}" type="presParOf" srcId="{EC9B1B6E-EE0A-4A88-B740-257322AC306B}" destId="{3AE09B56-1D3E-4228-996C-62647AB918B3}" srcOrd="12" destOrd="0" presId="urn:microsoft.com/office/officeart/2005/8/layout/target3"/>
    <dgm:cxn modelId="{8D6E9716-48EB-410A-A5B1-DEC72D406E64}" type="presParOf" srcId="{EC9B1B6E-EE0A-4A88-B740-257322AC306B}" destId="{913DDC78-FA91-4D1F-BFB3-2814446EC05C}" srcOrd="13" destOrd="0" presId="urn:microsoft.com/office/officeart/2005/8/layout/target3"/>
    <dgm:cxn modelId="{6D310798-FB02-4CF3-977D-C63AF0AB0463}" type="presParOf" srcId="{EC9B1B6E-EE0A-4A88-B740-257322AC306B}" destId="{56198F6E-63E6-4DDB-A7B9-50CD61E5CEE7}" srcOrd="14" destOrd="0" presId="urn:microsoft.com/office/officeart/2005/8/layout/target3"/>
    <dgm:cxn modelId="{8960C7E4-8294-4682-BAB4-6A9E87258EE5}" type="presParOf" srcId="{EC9B1B6E-EE0A-4A88-B740-257322AC306B}" destId="{40A5A538-CDF1-41B0-8803-66816691EA6C}" srcOrd="15" destOrd="0" presId="urn:microsoft.com/office/officeart/2005/8/layout/target3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801A3D-EDBB-426F-BD5C-4B5D6D38922D}" type="doc">
      <dgm:prSet loTypeId="urn:microsoft.com/office/officeart/2005/8/layout/hList3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7E4D88BA-706A-4E4E-A1C6-DEAB2A35A215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Модель образовательного процесса 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61DF1F52-0A88-43C1-9BE8-7522BAA1A5A3}" type="parTrans" cxnId="{3426ADD5-E0DC-440D-8BBC-42B32D5C9957}">
      <dgm:prSet/>
      <dgm:spPr/>
      <dgm:t>
        <a:bodyPr/>
        <a:lstStyle/>
        <a:p>
          <a:endParaRPr lang="ru-RU"/>
        </a:p>
      </dgm:t>
    </dgm:pt>
    <dgm:pt modelId="{B5C1C80B-BDAD-42A0-9B57-917004B83B46}" type="sibTrans" cxnId="{3426ADD5-E0DC-440D-8BBC-42B32D5C9957}">
      <dgm:prSet/>
      <dgm:spPr/>
      <dgm:t>
        <a:bodyPr/>
        <a:lstStyle/>
        <a:p>
          <a:endParaRPr lang="ru-RU"/>
        </a:p>
      </dgm:t>
    </dgm:pt>
    <dgm:pt modelId="{2F464E18-146B-4CB4-AB78-D7BA903075B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Совместная непринужденная партнерская деятельность взрослого с детьми.</a:t>
          </a:r>
          <a:endParaRPr lang="ru-RU" sz="20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6E479A-EC95-487D-8F7B-B91258C8DCCB}" type="parTrans" cxnId="{FA902165-3EC8-465C-8B0F-A29C1A71F3DE}">
      <dgm:prSet/>
      <dgm:spPr/>
      <dgm:t>
        <a:bodyPr/>
        <a:lstStyle/>
        <a:p>
          <a:endParaRPr lang="ru-RU"/>
        </a:p>
      </dgm:t>
    </dgm:pt>
    <dgm:pt modelId="{68DFBA44-B84E-4CDB-871A-224D7E46803F}" type="sibTrans" cxnId="{FA902165-3EC8-465C-8B0F-A29C1A71F3DE}">
      <dgm:prSet/>
      <dgm:spPr/>
      <dgm:t>
        <a:bodyPr/>
        <a:lstStyle/>
        <a:p>
          <a:endParaRPr lang="ru-RU"/>
        </a:p>
      </dgm:t>
    </dgm:pt>
    <dgm:pt modelId="{7EEBB6D3-10F1-4A84-9CCC-3C0E8CBDFD5F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Свободная самостоятельная деятельность самих детей.</a:t>
          </a:r>
          <a:endParaRPr lang="ru-RU" sz="20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4DED39-21D8-4BEE-80D0-A7C2955343E1}" type="parTrans" cxnId="{7D0CCEE6-12C5-4017-A088-03BAD09ED475}">
      <dgm:prSet/>
      <dgm:spPr/>
      <dgm:t>
        <a:bodyPr/>
        <a:lstStyle/>
        <a:p>
          <a:endParaRPr lang="ru-RU"/>
        </a:p>
      </dgm:t>
    </dgm:pt>
    <dgm:pt modelId="{3B1D5295-C64F-40F8-9AE3-884E2D29061D}" type="sibTrans" cxnId="{7D0CCEE6-12C5-4017-A088-03BAD09ED475}">
      <dgm:prSet/>
      <dgm:spPr/>
      <dgm:t>
        <a:bodyPr/>
        <a:lstStyle/>
        <a:p>
          <a:endParaRPr lang="ru-RU"/>
        </a:p>
      </dgm:t>
    </dgm:pt>
    <dgm:pt modelId="{C7A9A678-FE7E-4DAD-8305-32DF4D818E3B}">
      <dgm:prSet phldrT="[Текст]" phldr="1"/>
      <dgm:spPr/>
      <dgm:t>
        <a:bodyPr/>
        <a:lstStyle/>
        <a:p>
          <a:endParaRPr lang="ru-RU"/>
        </a:p>
      </dgm:t>
    </dgm:pt>
    <dgm:pt modelId="{04F9684A-B592-4270-A5D9-17F3D8EECACD}" type="parTrans" cxnId="{05450670-34BC-4533-B6C5-BBC1EBA9B46C}">
      <dgm:prSet/>
      <dgm:spPr/>
      <dgm:t>
        <a:bodyPr/>
        <a:lstStyle/>
        <a:p>
          <a:endParaRPr lang="ru-RU"/>
        </a:p>
      </dgm:t>
    </dgm:pt>
    <dgm:pt modelId="{7396297C-46F0-490F-A58E-A7292C062F6C}" type="sibTrans" cxnId="{05450670-34BC-4533-B6C5-BBC1EBA9B46C}">
      <dgm:prSet/>
      <dgm:spPr/>
      <dgm:t>
        <a:bodyPr/>
        <a:lstStyle/>
        <a:p>
          <a:endParaRPr lang="ru-RU"/>
        </a:p>
      </dgm:t>
    </dgm:pt>
    <dgm:pt modelId="{88B6F0B9-337F-4897-A3B0-B363604AA7AB}">
      <dgm:prSet phldrT="[Текст]" phldr="1"/>
      <dgm:spPr/>
      <dgm:t>
        <a:bodyPr/>
        <a:lstStyle/>
        <a:p>
          <a:endParaRPr lang="ru-RU"/>
        </a:p>
      </dgm:t>
    </dgm:pt>
    <dgm:pt modelId="{BC33449D-C0D2-41D4-B33D-A240928B6E5B}" type="parTrans" cxnId="{283CAE40-8301-4304-987E-1A6227F71A47}">
      <dgm:prSet/>
      <dgm:spPr/>
      <dgm:t>
        <a:bodyPr/>
        <a:lstStyle/>
        <a:p>
          <a:endParaRPr lang="ru-RU"/>
        </a:p>
      </dgm:t>
    </dgm:pt>
    <dgm:pt modelId="{68C661FA-289A-469A-9686-D90B3810791D}" type="sibTrans" cxnId="{283CAE40-8301-4304-987E-1A6227F71A47}">
      <dgm:prSet/>
      <dgm:spPr/>
      <dgm:t>
        <a:bodyPr/>
        <a:lstStyle/>
        <a:p>
          <a:endParaRPr lang="ru-RU"/>
        </a:p>
      </dgm:t>
    </dgm:pt>
    <dgm:pt modelId="{23830A91-0270-4685-BBC5-22658C657511}">
      <dgm:prSet phldrT="[Текст]" phldr="1"/>
      <dgm:spPr/>
      <dgm:t>
        <a:bodyPr/>
        <a:lstStyle/>
        <a:p>
          <a:endParaRPr lang="ru-RU"/>
        </a:p>
      </dgm:t>
    </dgm:pt>
    <dgm:pt modelId="{4DAF58B6-050A-47B5-A221-B9EDBEE3DD5F}" type="parTrans" cxnId="{3424F2CC-007D-4004-8424-CEAB628408D7}">
      <dgm:prSet/>
      <dgm:spPr/>
      <dgm:t>
        <a:bodyPr/>
        <a:lstStyle/>
        <a:p>
          <a:endParaRPr lang="ru-RU"/>
        </a:p>
      </dgm:t>
    </dgm:pt>
    <dgm:pt modelId="{6F7766E6-CBE9-4BC7-A8E2-982478A42940}" type="sibTrans" cxnId="{3424F2CC-007D-4004-8424-CEAB628408D7}">
      <dgm:prSet/>
      <dgm:spPr/>
      <dgm:t>
        <a:bodyPr/>
        <a:lstStyle/>
        <a:p>
          <a:endParaRPr lang="ru-RU"/>
        </a:p>
      </dgm:t>
    </dgm:pt>
    <dgm:pt modelId="{D8691FE8-6181-4F68-9A39-71D2F4F01756}">
      <dgm:prSet phldrT="[Текст]" phldr="1"/>
      <dgm:spPr/>
      <dgm:t>
        <a:bodyPr/>
        <a:lstStyle/>
        <a:p>
          <a:endParaRPr lang="ru-RU"/>
        </a:p>
      </dgm:t>
    </dgm:pt>
    <dgm:pt modelId="{72DA367E-2374-42AE-A6B0-A01DAAD204EA}" type="parTrans" cxnId="{D1CB15F6-4787-4127-B97F-707194DDAE66}">
      <dgm:prSet/>
      <dgm:spPr/>
      <dgm:t>
        <a:bodyPr/>
        <a:lstStyle/>
        <a:p>
          <a:endParaRPr lang="ru-RU"/>
        </a:p>
      </dgm:t>
    </dgm:pt>
    <dgm:pt modelId="{0CE7E9D8-BA54-48DA-AFE1-20B3278C949D}" type="sibTrans" cxnId="{D1CB15F6-4787-4127-B97F-707194DDAE66}">
      <dgm:prSet/>
      <dgm:spPr/>
      <dgm:t>
        <a:bodyPr/>
        <a:lstStyle/>
        <a:p>
          <a:endParaRPr lang="ru-RU"/>
        </a:p>
      </dgm:t>
    </dgm:pt>
    <dgm:pt modelId="{1D501E5F-6A10-4923-9736-8821BD194197}">
      <dgm:prSet phldrT="[Текст]" phldr="1"/>
      <dgm:spPr/>
      <dgm:t>
        <a:bodyPr/>
        <a:lstStyle/>
        <a:p>
          <a:endParaRPr lang="ru-RU"/>
        </a:p>
      </dgm:t>
    </dgm:pt>
    <dgm:pt modelId="{1D81F9C1-40EE-477E-8B87-64A07CBE8B57}" type="parTrans" cxnId="{2FC466DA-1CCF-4E27-A2E4-2F0F04C7E591}">
      <dgm:prSet/>
      <dgm:spPr/>
      <dgm:t>
        <a:bodyPr/>
        <a:lstStyle/>
        <a:p>
          <a:endParaRPr lang="ru-RU"/>
        </a:p>
      </dgm:t>
    </dgm:pt>
    <dgm:pt modelId="{1EDB1FF1-D77B-4DCA-A25F-5C833F5BB164}" type="sibTrans" cxnId="{2FC466DA-1CCF-4E27-A2E4-2F0F04C7E591}">
      <dgm:prSet/>
      <dgm:spPr/>
      <dgm:t>
        <a:bodyPr/>
        <a:lstStyle/>
        <a:p>
          <a:endParaRPr lang="ru-RU"/>
        </a:p>
      </dgm:t>
    </dgm:pt>
    <dgm:pt modelId="{EA2E476A-4994-40FE-A2FF-AC6ED193AAE9}">
      <dgm:prSet phldrT="[Текст]" phldr="1"/>
      <dgm:spPr/>
      <dgm:t>
        <a:bodyPr/>
        <a:lstStyle/>
        <a:p>
          <a:endParaRPr lang="ru-RU"/>
        </a:p>
      </dgm:t>
    </dgm:pt>
    <dgm:pt modelId="{48DE9908-7CBF-4D0F-883D-D4853792738A}" type="parTrans" cxnId="{C133C6DE-ECA4-4C5B-A867-73A1723669F8}">
      <dgm:prSet/>
      <dgm:spPr/>
      <dgm:t>
        <a:bodyPr/>
        <a:lstStyle/>
        <a:p>
          <a:endParaRPr lang="ru-RU"/>
        </a:p>
      </dgm:t>
    </dgm:pt>
    <dgm:pt modelId="{207C7D3E-0798-453D-BA60-EC6FE36BF5A0}" type="sibTrans" cxnId="{C133C6DE-ECA4-4C5B-A867-73A1723669F8}">
      <dgm:prSet/>
      <dgm:spPr/>
      <dgm:t>
        <a:bodyPr/>
        <a:lstStyle/>
        <a:p>
          <a:endParaRPr lang="ru-RU"/>
        </a:p>
      </dgm:t>
    </dgm:pt>
    <dgm:pt modelId="{9F487474-EA02-4F2B-8B19-D5CF0820A887}" type="pres">
      <dgm:prSet presAssocID="{B9801A3D-EDBB-426F-BD5C-4B5D6D38922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9940E9-718E-411E-920B-BE2D83553230}" type="pres">
      <dgm:prSet presAssocID="{7E4D88BA-706A-4E4E-A1C6-DEAB2A35A215}" presName="roof" presStyleLbl="dkBgShp" presStyleIdx="0" presStyleCnt="2" custLinFactNeighborX="-5653"/>
      <dgm:spPr/>
      <dgm:t>
        <a:bodyPr/>
        <a:lstStyle/>
        <a:p>
          <a:endParaRPr lang="ru-RU"/>
        </a:p>
      </dgm:t>
    </dgm:pt>
    <dgm:pt modelId="{2F6613FE-7F3F-43A0-946F-9316A7A309A9}" type="pres">
      <dgm:prSet presAssocID="{7E4D88BA-706A-4E4E-A1C6-DEAB2A35A215}" presName="pillars" presStyleCnt="0"/>
      <dgm:spPr/>
      <dgm:t>
        <a:bodyPr/>
        <a:lstStyle/>
        <a:p>
          <a:endParaRPr lang="ru-RU"/>
        </a:p>
      </dgm:t>
    </dgm:pt>
    <dgm:pt modelId="{66838ABB-53E3-4505-8458-E638173E0FAE}" type="pres">
      <dgm:prSet presAssocID="{7E4D88BA-706A-4E4E-A1C6-DEAB2A35A215}" presName="pillar1" presStyleLbl="node1" presStyleIdx="0" presStyleCnt="2" custLinFactNeighborX="0" custLinFactNeighborY="1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06011-7DBD-40E0-912F-590871304968}" type="pres">
      <dgm:prSet presAssocID="{7EEBB6D3-10F1-4A84-9CCC-3C0E8CBDFD5F}" presName="pillarX" presStyleLbl="node1" presStyleIdx="1" presStyleCnt="2" custLinFactNeighborX="-328" custLinFactNeighborY="1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BBF9B-1B44-439E-9924-C31A350F4ABD}" type="pres">
      <dgm:prSet presAssocID="{7E4D88BA-706A-4E4E-A1C6-DEAB2A35A215}" presName="base" presStyleLbl="dkBgShp" presStyleIdx="1" presStyleCnt="2" custLinFactY="19767" custLinFactNeighborX="388" custLinFactNeighborY="100000"/>
      <dgm:spPr/>
      <dgm:t>
        <a:bodyPr/>
        <a:lstStyle/>
        <a:p>
          <a:endParaRPr lang="ru-RU"/>
        </a:p>
      </dgm:t>
    </dgm:pt>
  </dgm:ptLst>
  <dgm:cxnLst>
    <dgm:cxn modelId="{C133C6DE-ECA4-4C5B-A867-73A1723669F8}" srcId="{D8691FE8-6181-4F68-9A39-71D2F4F01756}" destId="{EA2E476A-4994-40FE-A2FF-AC6ED193AAE9}" srcOrd="1" destOrd="0" parTransId="{48DE9908-7CBF-4D0F-883D-D4853792738A}" sibTransId="{207C7D3E-0798-453D-BA60-EC6FE36BF5A0}"/>
    <dgm:cxn modelId="{C2EFF098-A6FB-4189-A8EF-EAE1580B036F}" type="presOf" srcId="{7EEBB6D3-10F1-4A84-9CCC-3C0E8CBDFD5F}" destId="{FB006011-7DBD-40E0-912F-590871304968}" srcOrd="0" destOrd="0" presId="urn:microsoft.com/office/officeart/2005/8/layout/hList3"/>
    <dgm:cxn modelId="{D1CB15F6-4787-4127-B97F-707194DDAE66}" srcId="{B9801A3D-EDBB-426F-BD5C-4B5D6D38922D}" destId="{D8691FE8-6181-4F68-9A39-71D2F4F01756}" srcOrd="2" destOrd="0" parTransId="{72DA367E-2374-42AE-A6B0-A01DAAD204EA}" sibTransId="{0CE7E9D8-BA54-48DA-AFE1-20B3278C949D}"/>
    <dgm:cxn modelId="{7D0CCEE6-12C5-4017-A088-03BAD09ED475}" srcId="{7E4D88BA-706A-4E4E-A1C6-DEAB2A35A215}" destId="{7EEBB6D3-10F1-4A84-9CCC-3C0E8CBDFD5F}" srcOrd="1" destOrd="0" parTransId="{ED4DED39-21D8-4BEE-80D0-A7C2955343E1}" sibTransId="{3B1D5295-C64F-40F8-9AE3-884E2D29061D}"/>
    <dgm:cxn modelId="{FA902165-3EC8-465C-8B0F-A29C1A71F3DE}" srcId="{7E4D88BA-706A-4E4E-A1C6-DEAB2A35A215}" destId="{2F464E18-146B-4CB4-AB78-D7BA903075BC}" srcOrd="0" destOrd="0" parTransId="{C36E479A-EC95-487D-8F7B-B91258C8DCCB}" sibTransId="{68DFBA44-B84E-4CDB-871A-224D7E46803F}"/>
    <dgm:cxn modelId="{05450670-34BC-4533-B6C5-BBC1EBA9B46C}" srcId="{B9801A3D-EDBB-426F-BD5C-4B5D6D38922D}" destId="{C7A9A678-FE7E-4DAD-8305-32DF4D818E3B}" srcOrd="1" destOrd="0" parTransId="{04F9684A-B592-4270-A5D9-17F3D8EECACD}" sibTransId="{7396297C-46F0-490F-A58E-A7292C062F6C}"/>
    <dgm:cxn modelId="{3424F2CC-007D-4004-8424-CEAB628408D7}" srcId="{C7A9A678-FE7E-4DAD-8305-32DF4D818E3B}" destId="{23830A91-0270-4685-BBC5-22658C657511}" srcOrd="1" destOrd="0" parTransId="{4DAF58B6-050A-47B5-A221-B9EDBEE3DD5F}" sibTransId="{6F7766E6-CBE9-4BC7-A8E2-982478A42940}"/>
    <dgm:cxn modelId="{2FC466DA-1CCF-4E27-A2E4-2F0F04C7E591}" srcId="{D8691FE8-6181-4F68-9A39-71D2F4F01756}" destId="{1D501E5F-6A10-4923-9736-8821BD194197}" srcOrd="0" destOrd="0" parTransId="{1D81F9C1-40EE-477E-8B87-64A07CBE8B57}" sibTransId="{1EDB1FF1-D77B-4DCA-A25F-5C833F5BB164}"/>
    <dgm:cxn modelId="{217A1FBD-8744-414E-A62E-71C2ADD34A78}" type="presOf" srcId="{2F464E18-146B-4CB4-AB78-D7BA903075BC}" destId="{66838ABB-53E3-4505-8458-E638173E0FAE}" srcOrd="0" destOrd="0" presId="urn:microsoft.com/office/officeart/2005/8/layout/hList3"/>
    <dgm:cxn modelId="{3426ADD5-E0DC-440D-8BBC-42B32D5C9957}" srcId="{B9801A3D-EDBB-426F-BD5C-4B5D6D38922D}" destId="{7E4D88BA-706A-4E4E-A1C6-DEAB2A35A215}" srcOrd="0" destOrd="0" parTransId="{61DF1F52-0A88-43C1-9BE8-7522BAA1A5A3}" sibTransId="{B5C1C80B-BDAD-42A0-9B57-917004B83B46}"/>
    <dgm:cxn modelId="{19A012F1-13D1-4BCA-856E-371F2591AAF2}" type="presOf" srcId="{7E4D88BA-706A-4E4E-A1C6-DEAB2A35A215}" destId="{C89940E9-718E-411E-920B-BE2D83553230}" srcOrd="0" destOrd="0" presId="urn:microsoft.com/office/officeart/2005/8/layout/hList3"/>
    <dgm:cxn modelId="{283CAE40-8301-4304-987E-1A6227F71A47}" srcId="{C7A9A678-FE7E-4DAD-8305-32DF4D818E3B}" destId="{88B6F0B9-337F-4897-A3B0-B363604AA7AB}" srcOrd="0" destOrd="0" parTransId="{BC33449D-C0D2-41D4-B33D-A240928B6E5B}" sibTransId="{68C661FA-289A-469A-9686-D90B3810791D}"/>
    <dgm:cxn modelId="{ABC39213-B2B4-432E-A37C-F3728FD9636C}" type="presOf" srcId="{B9801A3D-EDBB-426F-BD5C-4B5D6D38922D}" destId="{9F487474-EA02-4F2B-8B19-D5CF0820A887}" srcOrd="0" destOrd="0" presId="urn:microsoft.com/office/officeart/2005/8/layout/hList3"/>
    <dgm:cxn modelId="{FFA5AAF8-F2B9-4345-9C0F-8A5103CED011}" type="presParOf" srcId="{9F487474-EA02-4F2B-8B19-D5CF0820A887}" destId="{C89940E9-718E-411E-920B-BE2D83553230}" srcOrd="0" destOrd="0" presId="urn:microsoft.com/office/officeart/2005/8/layout/hList3"/>
    <dgm:cxn modelId="{51733692-8AC7-4AC7-9434-F007B7AC13CB}" type="presParOf" srcId="{9F487474-EA02-4F2B-8B19-D5CF0820A887}" destId="{2F6613FE-7F3F-43A0-946F-9316A7A309A9}" srcOrd="1" destOrd="0" presId="urn:microsoft.com/office/officeart/2005/8/layout/hList3"/>
    <dgm:cxn modelId="{B57C1C3C-E467-49AC-8EE6-A35F73158A11}" type="presParOf" srcId="{2F6613FE-7F3F-43A0-946F-9316A7A309A9}" destId="{66838ABB-53E3-4505-8458-E638173E0FAE}" srcOrd="0" destOrd="0" presId="urn:microsoft.com/office/officeart/2005/8/layout/hList3"/>
    <dgm:cxn modelId="{A9C1DE4C-03E9-47AE-886B-F50D6C54829E}" type="presParOf" srcId="{2F6613FE-7F3F-43A0-946F-9316A7A309A9}" destId="{FB006011-7DBD-40E0-912F-590871304968}" srcOrd="1" destOrd="0" presId="urn:microsoft.com/office/officeart/2005/8/layout/hList3"/>
    <dgm:cxn modelId="{3D917AF6-B689-4924-A393-2A15D9CB53D8}" type="presParOf" srcId="{9F487474-EA02-4F2B-8B19-D5CF0820A887}" destId="{AB1BBF9B-1B44-439E-9924-C31A350F4AB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3FF243-2743-4CCC-B5E9-BD8A272B1C50}" type="doc">
      <dgm:prSet loTypeId="urn:microsoft.com/office/officeart/2005/8/layout/lProcess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5B87AB9-F318-4D59-80F6-46E7C0249B8D}">
      <dgm:prSet phldrT="[Текст]"/>
      <dgm:spPr/>
      <dgm:t>
        <a:bodyPr/>
        <a:lstStyle/>
        <a:p>
          <a:endParaRPr lang="ru-RU" b="0" dirty="0"/>
        </a:p>
      </dgm:t>
    </dgm:pt>
    <dgm:pt modelId="{F57D2AA8-DC73-412D-878F-21AFD93C5DCB}" type="parTrans" cxnId="{3E25541E-A3DF-43DE-A2B6-C5D84A95B937}">
      <dgm:prSet/>
      <dgm:spPr/>
      <dgm:t>
        <a:bodyPr/>
        <a:lstStyle/>
        <a:p>
          <a:endParaRPr lang="ru-RU"/>
        </a:p>
      </dgm:t>
    </dgm:pt>
    <dgm:pt modelId="{C7937570-D242-4507-BD8E-B93D95FA1FDF}" type="sibTrans" cxnId="{3E25541E-A3DF-43DE-A2B6-C5D84A95B937}">
      <dgm:prSet/>
      <dgm:spPr/>
      <dgm:t>
        <a:bodyPr/>
        <a:lstStyle/>
        <a:p>
          <a:endParaRPr lang="ru-RU"/>
        </a:p>
      </dgm:t>
    </dgm:pt>
    <dgm:pt modelId="{530EDECA-6F0F-468E-83B3-052180371CE8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Информационная зона</a:t>
          </a:r>
        </a:p>
        <a:p>
          <a:pPr algn="just"/>
          <a:r>
            <a: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(произведения художественной литературы     экономического содержания для детей дошкольного возраста, экономические    сказки, герои художественных произведений, экономические «всезнайки», экономические поговорки, пословицы, модели товаров, услуг, бюджета).</a:t>
          </a:r>
          <a:endParaRPr lang="ru-RU" sz="1400" dirty="0">
            <a:solidFill>
              <a:srgbClr val="7030A0"/>
            </a:solidFill>
          </a:endParaRPr>
        </a:p>
      </dgm:t>
    </dgm:pt>
    <dgm:pt modelId="{D8862D45-A9C7-4CA5-843B-F29A0381D1A3}" type="parTrans" cxnId="{5635C42F-C377-4ADA-8643-2A5F80568CD5}">
      <dgm:prSet/>
      <dgm:spPr/>
      <dgm:t>
        <a:bodyPr/>
        <a:lstStyle/>
        <a:p>
          <a:endParaRPr lang="ru-RU"/>
        </a:p>
      </dgm:t>
    </dgm:pt>
    <dgm:pt modelId="{0E827651-18B1-4BC3-8A93-1886C437FE5E}" type="sibTrans" cxnId="{5635C42F-C377-4ADA-8643-2A5F80568CD5}">
      <dgm:prSet/>
      <dgm:spPr/>
      <dgm:t>
        <a:bodyPr/>
        <a:lstStyle/>
        <a:p>
          <a:endParaRPr lang="ru-RU"/>
        </a:p>
      </dgm:t>
    </dgm:pt>
    <dgm:pt modelId="{B0E79D95-9C9F-4C3C-884B-94A31643A585}">
      <dgm:prSet phldrT="[Текст]" custT="1"/>
      <dgm:spPr/>
      <dgm:t>
        <a:bodyPr/>
        <a:lstStyle/>
        <a:p>
          <a:endParaRPr lang="ru-RU" sz="1600" dirty="0"/>
        </a:p>
      </dgm:t>
    </dgm:pt>
    <dgm:pt modelId="{203427EE-E596-427E-8606-250F7F897F59}" type="parTrans" cxnId="{C39F6EC3-8434-4AED-B655-7EB895B92854}">
      <dgm:prSet/>
      <dgm:spPr/>
      <dgm:t>
        <a:bodyPr/>
        <a:lstStyle/>
        <a:p>
          <a:endParaRPr lang="ru-RU"/>
        </a:p>
      </dgm:t>
    </dgm:pt>
    <dgm:pt modelId="{5C3CBE78-4F93-4AE6-8BF7-7D42628D298B}" type="sibTrans" cxnId="{C39F6EC3-8434-4AED-B655-7EB895B92854}">
      <dgm:prSet/>
      <dgm:spPr/>
      <dgm:t>
        <a:bodyPr/>
        <a:lstStyle/>
        <a:p>
          <a:endParaRPr lang="ru-RU"/>
        </a:p>
      </dgm:t>
    </dgm:pt>
    <dgm:pt modelId="{9DEFB812-3EA0-431F-B564-1F9B20C45096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dirty="0" err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Деятельностно</a:t>
          </a:r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-экономическая зона </a:t>
          </a:r>
          <a:r>
            <a:rPr lang="ru-RU" sz="15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(дидактические игры с экономическим содержанием, игрушки-предметы для организации таких сюжетно-ролевых игр, как «Банк», «Аукцион», «Биржа», «Игрушечная фабрика», «Универсальный магазин», «Рекламное агентство», «Страховое агентство» и др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.; </a:t>
          </a:r>
          <a:endParaRPr lang="ru-RU" sz="1500" dirty="0"/>
        </a:p>
      </dgm:t>
    </dgm:pt>
    <dgm:pt modelId="{90C3B90F-CA78-4918-BCF8-10CCA393DD8D}" type="parTrans" cxnId="{50C69ED6-51B9-4926-8E82-757C43C09926}">
      <dgm:prSet/>
      <dgm:spPr/>
      <dgm:t>
        <a:bodyPr/>
        <a:lstStyle/>
        <a:p>
          <a:endParaRPr lang="ru-RU"/>
        </a:p>
      </dgm:t>
    </dgm:pt>
    <dgm:pt modelId="{8659400A-4E73-4467-848F-3B37EE515384}" type="sibTrans" cxnId="{50C69ED6-51B9-4926-8E82-757C43C09926}">
      <dgm:prSet/>
      <dgm:spPr/>
      <dgm:t>
        <a:bodyPr/>
        <a:lstStyle/>
        <a:p>
          <a:endParaRPr lang="ru-RU"/>
        </a:p>
      </dgm:t>
    </dgm:pt>
    <dgm:pt modelId="{01178674-4B88-445F-9792-6EB334E4F10B}">
      <dgm:prSet phldrT="[Текст]" custT="1"/>
      <dgm:spPr/>
      <dgm:t>
        <a:bodyPr/>
        <a:lstStyle/>
        <a:p>
          <a:endParaRPr lang="ru-RU" sz="1600" b="1" dirty="0"/>
        </a:p>
      </dgm:t>
    </dgm:pt>
    <dgm:pt modelId="{F3775439-827A-4BBD-97DA-D8FF58D32A6C}" type="parTrans" cxnId="{897CA9B4-389A-4BE6-88ED-B62FA218831F}">
      <dgm:prSet/>
      <dgm:spPr/>
      <dgm:t>
        <a:bodyPr/>
        <a:lstStyle/>
        <a:p>
          <a:endParaRPr lang="ru-RU"/>
        </a:p>
      </dgm:t>
    </dgm:pt>
    <dgm:pt modelId="{73272207-FB3E-4C71-81EE-9CBC5B3AE817}" type="sibTrans" cxnId="{897CA9B4-389A-4BE6-88ED-B62FA218831F}">
      <dgm:prSet/>
      <dgm:spPr/>
      <dgm:t>
        <a:bodyPr/>
        <a:lstStyle/>
        <a:p>
          <a:endParaRPr lang="ru-RU"/>
        </a:p>
      </dgm:t>
    </dgm:pt>
    <dgm:pt modelId="{AEC6207A-1B31-4D26-85BF-FFA15B6F104D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just"/>
          <a:r>
            <a:rPr lang="ru-RU" sz="1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Наборы различных материалов инструментов, приспособления для обеспечения технологического процесса </a:t>
          </a:r>
          <a:r>
            <a:rPr lang="ru-RU" sz="15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(приготовление пищи, ремонт одежды, изготовление игрушек и др.); </a:t>
          </a:r>
          <a:endParaRPr lang="ru-RU" sz="1500" dirty="0">
            <a:solidFill>
              <a:srgbClr val="7030A0"/>
            </a:solidFill>
          </a:endParaRPr>
        </a:p>
      </dgm:t>
    </dgm:pt>
    <dgm:pt modelId="{B824D475-5D88-4008-B2AE-DB88CF22A311}" type="parTrans" cxnId="{7EAEA854-0D92-4893-8D2A-861C1953242F}">
      <dgm:prSet/>
      <dgm:spPr/>
      <dgm:t>
        <a:bodyPr/>
        <a:lstStyle/>
        <a:p>
          <a:endParaRPr lang="ru-RU"/>
        </a:p>
      </dgm:t>
    </dgm:pt>
    <dgm:pt modelId="{01753A26-DB88-41DC-BA7F-27301B00E09F}" type="sibTrans" cxnId="{7EAEA854-0D92-4893-8D2A-861C1953242F}">
      <dgm:prSet/>
      <dgm:spPr/>
      <dgm:t>
        <a:bodyPr/>
        <a:lstStyle/>
        <a:p>
          <a:endParaRPr lang="ru-RU"/>
        </a:p>
      </dgm:t>
    </dgm:pt>
    <dgm:pt modelId="{89E959B6-B65E-4830-9D7E-3792B7DA0071}" type="pres">
      <dgm:prSet presAssocID="{623FF243-2743-4CCC-B5E9-BD8A272B1C5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B58692-6838-4812-B90B-42A3F10C5E81}" type="pres">
      <dgm:prSet presAssocID="{95B87AB9-F318-4D59-80F6-46E7C0249B8D}" presName="compNode" presStyleCnt="0"/>
      <dgm:spPr/>
      <dgm:t>
        <a:bodyPr/>
        <a:lstStyle/>
        <a:p>
          <a:endParaRPr lang="ru-RU"/>
        </a:p>
      </dgm:t>
    </dgm:pt>
    <dgm:pt modelId="{3E5B6F59-1517-4B70-93F0-E2A0149F12E1}" type="pres">
      <dgm:prSet presAssocID="{95B87AB9-F318-4D59-80F6-46E7C0249B8D}" presName="aNode" presStyleLbl="bgShp" presStyleIdx="0" presStyleCnt="3" custLinFactNeighborX="-1419" custLinFactNeighborY="8379"/>
      <dgm:spPr/>
      <dgm:t>
        <a:bodyPr/>
        <a:lstStyle/>
        <a:p>
          <a:endParaRPr lang="ru-RU"/>
        </a:p>
      </dgm:t>
    </dgm:pt>
    <dgm:pt modelId="{F191539F-5B0E-4098-B6F7-F66F37972D81}" type="pres">
      <dgm:prSet presAssocID="{95B87AB9-F318-4D59-80F6-46E7C0249B8D}" presName="textNode" presStyleLbl="bgShp" presStyleIdx="0" presStyleCnt="3"/>
      <dgm:spPr/>
      <dgm:t>
        <a:bodyPr/>
        <a:lstStyle/>
        <a:p>
          <a:endParaRPr lang="ru-RU"/>
        </a:p>
      </dgm:t>
    </dgm:pt>
    <dgm:pt modelId="{D13D9916-F0BA-4354-8086-FB51BC93A2D7}" type="pres">
      <dgm:prSet presAssocID="{95B87AB9-F318-4D59-80F6-46E7C0249B8D}" presName="compChildNode" presStyleCnt="0"/>
      <dgm:spPr/>
      <dgm:t>
        <a:bodyPr/>
        <a:lstStyle/>
        <a:p>
          <a:endParaRPr lang="ru-RU"/>
        </a:p>
      </dgm:t>
    </dgm:pt>
    <dgm:pt modelId="{4E27FF28-CB8F-4DBE-8FD8-694C04788690}" type="pres">
      <dgm:prSet presAssocID="{95B87AB9-F318-4D59-80F6-46E7C0249B8D}" presName="theInnerList" presStyleCnt="0"/>
      <dgm:spPr/>
      <dgm:t>
        <a:bodyPr/>
        <a:lstStyle/>
        <a:p>
          <a:endParaRPr lang="ru-RU"/>
        </a:p>
      </dgm:t>
    </dgm:pt>
    <dgm:pt modelId="{FB784B9C-23F4-470A-B269-A65DCC29A234}" type="pres">
      <dgm:prSet presAssocID="{530EDECA-6F0F-468E-83B3-052180371CE8}" presName="childNode" presStyleLbl="node1" presStyleIdx="0" presStyleCnt="3" custLinFactNeighborX="-5873" custLinFactNeighborY="-28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6EAE33-3ADE-4501-B767-E4399C56DCD9}" type="pres">
      <dgm:prSet presAssocID="{95B87AB9-F318-4D59-80F6-46E7C0249B8D}" presName="aSpace" presStyleCnt="0"/>
      <dgm:spPr/>
      <dgm:t>
        <a:bodyPr/>
        <a:lstStyle/>
        <a:p>
          <a:endParaRPr lang="ru-RU"/>
        </a:p>
      </dgm:t>
    </dgm:pt>
    <dgm:pt modelId="{59EB2C68-0A69-4011-BF2C-9CD4D92FC5F1}" type="pres">
      <dgm:prSet presAssocID="{B0E79D95-9C9F-4C3C-884B-94A31643A585}" presName="compNode" presStyleCnt="0"/>
      <dgm:spPr/>
      <dgm:t>
        <a:bodyPr/>
        <a:lstStyle/>
        <a:p>
          <a:endParaRPr lang="ru-RU"/>
        </a:p>
      </dgm:t>
    </dgm:pt>
    <dgm:pt modelId="{94F43E5E-1601-42C0-864A-ADF7A2D27CEB}" type="pres">
      <dgm:prSet presAssocID="{B0E79D95-9C9F-4C3C-884B-94A31643A585}" presName="aNode" presStyleLbl="bgShp" presStyleIdx="1" presStyleCnt="3"/>
      <dgm:spPr/>
      <dgm:t>
        <a:bodyPr/>
        <a:lstStyle/>
        <a:p>
          <a:endParaRPr lang="ru-RU"/>
        </a:p>
      </dgm:t>
    </dgm:pt>
    <dgm:pt modelId="{04134DC2-6ECC-4879-80C5-7AD6FF7DFFC3}" type="pres">
      <dgm:prSet presAssocID="{B0E79D95-9C9F-4C3C-884B-94A31643A585}" presName="textNode" presStyleLbl="bgShp" presStyleIdx="1" presStyleCnt="3"/>
      <dgm:spPr/>
      <dgm:t>
        <a:bodyPr/>
        <a:lstStyle/>
        <a:p>
          <a:endParaRPr lang="ru-RU"/>
        </a:p>
      </dgm:t>
    </dgm:pt>
    <dgm:pt modelId="{17CC1738-7969-4DC7-B649-89E9178F1231}" type="pres">
      <dgm:prSet presAssocID="{B0E79D95-9C9F-4C3C-884B-94A31643A585}" presName="compChildNode" presStyleCnt="0"/>
      <dgm:spPr/>
      <dgm:t>
        <a:bodyPr/>
        <a:lstStyle/>
        <a:p>
          <a:endParaRPr lang="ru-RU"/>
        </a:p>
      </dgm:t>
    </dgm:pt>
    <dgm:pt modelId="{C5FEF056-89BF-48DC-ADF8-E85A025D270A}" type="pres">
      <dgm:prSet presAssocID="{B0E79D95-9C9F-4C3C-884B-94A31643A585}" presName="theInnerList" presStyleCnt="0"/>
      <dgm:spPr/>
      <dgm:t>
        <a:bodyPr/>
        <a:lstStyle/>
        <a:p>
          <a:endParaRPr lang="ru-RU"/>
        </a:p>
      </dgm:t>
    </dgm:pt>
    <dgm:pt modelId="{B6BF2ADF-3114-4672-AE0B-F5740FBA6C28}" type="pres">
      <dgm:prSet presAssocID="{9DEFB812-3EA0-431F-B564-1F9B20C45096}" presName="childNode" presStyleLbl="node1" presStyleIdx="1" presStyleCnt="3" custLinFactNeighborX="1669" custLinFactNeighborY="-28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E7A707-F360-4CEF-B15D-3AABF4AC44FE}" type="pres">
      <dgm:prSet presAssocID="{B0E79D95-9C9F-4C3C-884B-94A31643A585}" presName="aSpace" presStyleCnt="0"/>
      <dgm:spPr/>
      <dgm:t>
        <a:bodyPr/>
        <a:lstStyle/>
        <a:p>
          <a:endParaRPr lang="ru-RU"/>
        </a:p>
      </dgm:t>
    </dgm:pt>
    <dgm:pt modelId="{055D5C0E-84C7-4BF7-8F78-1A74386C69B9}" type="pres">
      <dgm:prSet presAssocID="{01178674-4B88-445F-9792-6EB334E4F10B}" presName="compNode" presStyleCnt="0"/>
      <dgm:spPr/>
      <dgm:t>
        <a:bodyPr/>
        <a:lstStyle/>
        <a:p>
          <a:endParaRPr lang="ru-RU"/>
        </a:p>
      </dgm:t>
    </dgm:pt>
    <dgm:pt modelId="{C2FD52EC-02C5-4348-A2BD-CD4F6A7D589B}" type="pres">
      <dgm:prSet presAssocID="{01178674-4B88-445F-9792-6EB334E4F10B}" presName="aNode" presStyleLbl="bgShp" presStyleIdx="2" presStyleCnt="3"/>
      <dgm:spPr/>
      <dgm:t>
        <a:bodyPr/>
        <a:lstStyle/>
        <a:p>
          <a:endParaRPr lang="ru-RU"/>
        </a:p>
      </dgm:t>
    </dgm:pt>
    <dgm:pt modelId="{E4C28B75-F010-4DF9-8E83-58FB25258BA5}" type="pres">
      <dgm:prSet presAssocID="{01178674-4B88-445F-9792-6EB334E4F10B}" presName="textNode" presStyleLbl="bgShp" presStyleIdx="2" presStyleCnt="3"/>
      <dgm:spPr/>
      <dgm:t>
        <a:bodyPr/>
        <a:lstStyle/>
        <a:p>
          <a:endParaRPr lang="ru-RU"/>
        </a:p>
      </dgm:t>
    </dgm:pt>
    <dgm:pt modelId="{CC27BA55-0959-4496-8D27-96463E30EBE5}" type="pres">
      <dgm:prSet presAssocID="{01178674-4B88-445F-9792-6EB334E4F10B}" presName="compChildNode" presStyleCnt="0"/>
      <dgm:spPr/>
      <dgm:t>
        <a:bodyPr/>
        <a:lstStyle/>
        <a:p>
          <a:endParaRPr lang="ru-RU"/>
        </a:p>
      </dgm:t>
    </dgm:pt>
    <dgm:pt modelId="{3B69DBB3-31E5-4A05-95F7-24CD7ECF1954}" type="pres">
      <dgm:prSet presAssocID="{01178674-4B88-445F-9792-6EB334E4F10B}" presName="theInnerList" presStyleCnt="0"/>
      <dgm:spPr/>
      <dgm:t>
        <a:bodyPr/>
        <a:lstStyle/>
        <a:p>
          <a:endParaRPr lang="ru-RU"/>
        </a:p>
      </dgm:t>
    </dgm:pt>
    <dgm:pt modelId="{2DA03F8F-E7FC-42CF-BADE-091928ED27BB}" type="pres">
      <dgm:prSet presAssocID="{AEC6207A-1B31-4D26-85BF-FFA15B6F104D}" presName="childNode" presStyleLbl="node1" presStyleIdx="2" presStyleCnt="3" custScaleY="104894" custLinFactNeighborX="159" custLinFactNeighborY="-31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10B0EF-211A-49B3-8559-97E584A6D172}" type="presOf" srcId="{623FF243-2743-4CCC-B5E9-BD8A272B1C50}" destId="{89E959B6-B65E-4830-9D7E-3792B7DA0071}" srcOrd="0" destOrd="0" presId="urn:microsoft.com/office/officeart/2005/8/layout/lProcess2"/>
    <dgm:cxn modelId="{1C831FCF-16BC-494C-A3CC-F8FF66FACA3B}" type="presOf" srcId="{9DEFB812-3EA0-431F-B564-1F9B20C45096}" destId="{B6BF2ADF-3114-4672-AE0B-F5740FBA6C28}" srcOrd="0" destOrd="0" presId="urn:microsoft.com/office/officeart/2005/8/layout/lProcess2"/>
    <dgm:cxn modelId="{031131E1-6207-4DD8-A43E-C9577C6F9756}" type="presOf" srcId="{B0E79D95-9C9F-4C3C-884B-94A31643A585}" destId="{94F43E5E-1601-42C0-864A-ADF7A2D27CEB}" srcOrd="0" destOrd="0" presId="urn:microsoft.com/office/officeart/2005/8/layout/lProcess2"/>
    <dgm:cxn modelId="{C39F6EC3-8434-4AED-B655-7EB895B92854}" srcId="{623FF243-2743-4CCC-B5E9-BD8A272B1C50}" destId="{B0E79D95-9C9F-4C3C-884B-94A31643A585}" srcOrd="1" destOrd="0" parTransId="{203427EE-E596-427E-8606-250F7F897F59}" sibTransId="{5C3CBE78-4F93-4AE6-8BF7-7D42628D298B}"/>
    <dgm:cxn modelId="{897CA9B4-389A-4BE6-88ED-B62FA218831F}" srcId="{623FF243-2743-4CCC-B5E9-BD8A272B1C50}" destId="{01178674-4B88-445F-9792-6EB334E4F10B}" srcOrd="2" destOrd="0" parTransId="{F3775439-827A-4BBD-97DA-D8FF58D32A6C}" sibTransId="{73272207-FB3E-4C71-81EE-9CBC5B3AE817}"/>
    <dgm:cxn modelId="{D0D6E72E-AD34-49E4-B77E-26E41E8719DB}" type="presOf" srcId="{95B87AB9-F318-4D59-80F6-46E7C0249B8D}" destId="{F191539F-5B0E-4098-B6F7-F66F37972D81}" srcOrd="1" destOrd="0" presId="urn:microsoft.com/office/officeart/2005/8/layout/lProcess2"/>
    <dgm:cxn modelId="{A33CB3F5-C01F-4ADA-A657-38D11B29A884}" type="presOf" srcId="{530EDECA-6F0F-468E-83B3-052180371CE8}" destId="{FB784B9C-23F4-470A-B269-A65DCC29A234}" srcOrd="0" destOrd="0" presId="urn:microsoft.com/office/officeart/2005/8/layout/lProcess2"/>
    <dgm:cxn modelId="{7EAEA854-0D92-4893-8D2A-861C1953242F}" srcId="{01178674-4B88-445F-9792-6EB334E4F10B}" destId="{AEC6207A-1B31-4D26-85BF-FFA15B6F104D}" srcOrd="0" destOrd="0" parTransId="{B824D475-5D88-4008-B2AE-DB88CF22A311}" sibTransId="{01753A26-DB88-41DC-BA7F-27301B00E09F}"/>
    <dgm:cxn modelId="{3E25541E-A3DF-43DE-A2B6-C5D84A95B937}" srcId="{623FF243-2743-4CCC-B5E9-BD8A272B1C50}" destId="{95B87AB9-F318-4D59-80F6-46E7C0249B8D}" srcOrd="0" destOrd="0" parTransId="{F57D2AA8-DC73-412D-878F-21AFD93C5DCB}" sibTransId="{C7937570-D242-4507-BD8E-B93D95FA1FDF}"/>
    <dgm:cxn modelId="{B9783DA5-923E-4D43-8F28-94BA8FF577E0}" type="presOf" srcId="{95B87AB9-F318-4D59-80F6-46E7C0249B8D}" destId="{3E5B6F59-1517-4B70-93F0-E2A0149F12E1}" srcOrd="0" destOrd="0" presId="urn:microsoft.com/office/officeart/2005/8/layout/lProcess2"/>
    <dgm:cxn modelId="{5635C42F-C377-4ADA-8643-2A5F80568CD5}" srcId="{95B87AB9-F318-4D59-80F6-46E7C0249B8D}" destId="{530EDECA-6F0F-468E-83B3-052180371CE8}" srcOrd="0" destOrd="0" parTransId="{D8862D45-A9C7-4CA5-843B-F29A0381D1A3}" sibTransId="{0E827651-18B1-4BC3-8A93-1886C437FE5E}"/>
    <dgm:cxn modelId="{D3331A47-496F-4740-8E60-ACB24B4FB78E}" type="presOf" srcId="{B0E79D95-9C9F-4C3C-884B-94A31643A585}" destId="{04134DC2-6ECC-4879-80C5-7AD6FF7DFFC3}" srcOrd="1" destOrd="0" presId="urn:microsoft.com/office/officeart/2005/8/layout/lProcess2"/>
    <dgm:cxn modelId="{DE0F45EC-2488-4BC4-A38E-D7790DB0D73F}" type="presOf" srcId="{01178674-4B88-445F-9792-6EB334E4F10B}" destId="{E4C28B75-F010-4DF9-8E83-58FB25258BA5}" srcOrd="1" destOrd="0" presId="urn:microsoft.com/office/officeart/2005/8/layout/lProcess2"/>
    <dgm:cxn modelId="{50C69ED6-51B9-4926-8E82-757C43C09926}" srcId="{B0E79D95-9C9F-4C3C-884B-94A31643A585}" destId="{9DEFB812-3EA0-431F-B564-1F9B20C45096}" srcOrd="0" destOrd="0" parTransId="{90C3B90F-CA78-4918-BCF8-10CCA393DD8D}" sibTransId="{8659400A-4E73-4467-848F-3B37EE515384}"/>
    <dgm:cxn modelId="{6A13DB73-4E29-4E4B-896E-CA426E606FC2}" type="presOf" srcId="{01178674-4B88-445F-9792-6EB334E4F10B}" destId="{C2FD52EC-02C5-4348-A2BD-CD4F6A7D589B}" srcOrd="0" destOrd="0" presId="urn:microsoft.com/office/officeart/2005/8/layout/lProcess2"/>
    <dgm:cxn modelId="{BD67E318-CED6-46E5-B67F-B88CAC1E0B77}" type="presOf" srcId="{AEC6207A-1B31-4D26-85BF-FFA15B6F104D}" destId="{2DA03F8F-E7FC-42CF-BADE-091928ED27BB}" srcOrd="0" destOrd="0" presId="urn:microsoft.com/office/officeart/2005/8/layout/lProcess2"/>
    <dgm:cxn modelId="{28A43EFB-F12D-4EF7-80E3-DEF53A35F11D}" type="presParOf" srcId="{89E959B6-B65E-4830-9D7E-3792B7DA0071}" destId="{50B58692-6838-4812-B90B-42A3F10C5E81}" srcOrd="0" destOrd="0" presId="urn:microsoft.com/office/officeart/2005/8/layout/lProcess2"/>
    <dgm:cxn modelId="{43FCB052-D249-434A-BF93-88B87E923A78}" type="presParOf" srcId="{50B58692-6838-4812-B90B-42A3F10C5E81}" destId="{3E5B6F59-1517-4B70-93F0-E2A0149F12E1}" srcOrd="0" destOrd="0" presId="urn:microsoft.com/office/officeart/2005/8/layout/lProcess2"/>
    <dgm:cxn modelId="{E491A463-36CE-4BD3-ADC4-776B3951CFE2}" type="presParOf" srcId="{50B58692-6838-4812-B90B-42A3F10C5E81}" destId="{F191539F-5B0E-4098-B6F7-F66F37972D81}" srcOrd="1" destOrd="0" presId="urn:microsoft.com/office/officeart/2005/8/layout/lProcess2"/>
    <dgm:cxn modelId="{8428EB6E-ABAD-4682-A5D9-102E43C2B562}" type="presParOf" srcId="{50B58692-6838-4812-B90B-42A3F10C5E81}" destId="{D13D9916-F0BA-4354-8086-FB51BC93A2D7}" srcOrd="2" destOrd="0" presId="urn:microsoft.com/office/officeart/2005/8/layout/lProcess2"/>
    <dgm:cxn modelId="{69B35C0B-7B52-4AD9-8A00-798F9A8D120F}" type="presParOf" srcId="{D13D9916-F0BA-4354-8086-FB51BC93A2D7}" destId="{4E27FF28-CB8F-4DBE-8FD8-694C04788690}" srcOrd="0" destOrd="0" presId="urn:microsoft.com/office/officeart/2005/8/layout/lProcess2"/>
    <dgm:cxn modelId="{93F27750-FC77-4715-8560-3DCD202F9828}" type="presParOf" srcId="{4E27FF28-CB8F-4DBE-8FD8-694C04788690}" destId="{FB784B9C-23F4-470A-B269-A65DCC29A234}" srcOrd="0" destOrd="0" presId="urn:microsoft.com/office/officeart/2005/8/layout/lProcess2"/>
    <dgm:cxn modelId="{4A8DE5BD-7892-4C75-85D8-0E5845562B75}" type="presParOf" srcId="{89E959B6-B65E-4830-9D7E-3792B7DA0071}" destId="{C36EAE33-3ADE-4501-B767-E4399C56DCD9}" srcOrd="1" destOrd="0" presId="urn:microsoft.com/office/officeart/2005/8/layout/lProcess2"/>
    <dgm:cxn modelId="{37A1F959-8625-4F62-BA28-7F1DD70F614F}" type="presParOf" srcId="{89E959B6-B65E-4830-9D7E-3792B7DA0071}" destId="{59EB2C68-0A69-4011-BF2C-9CD4D92FC5F1}" srcOrd="2" destOrd="0" presId="urn:microsoft.com/office/officeart/2005/8/layout/lProcess2"/>
    <dgm:cxn modelId="{428FD8E4-C7D6-4C31-901B-83D0E1418AE6}" type="presParOf" srcId="{59EB2C68-0A69-4011-BF2C-9CD4D92FC5F1}" destId="{94F43E5E-1601-42C0-864A-ADF7A2D27CEB}" srcOrd="0" destOrd="0" presId="urn:microsoft.com/office/officeart/2005/8/layout/lProcess2"/>
    <dgm:cxn modelId="{282A2770-4C7B-4EC6-89AA-F6E613A36EF0}" type="presParOf" srcId="{59EB2C68-0A69-4011-BF2C-9CD4D92FC5F1}" destId="{04134DC2-6ECC-4879-80C5-7AD6FF7DFFC3}" srcOrd="1" destOrd="0" presId="urn:microsoft.com/office/officeart/2005/8/layout/lProcess2"/>
    <dgm:cxn modelId="{126AE1FF-857C-47A5-9748-2121F0E11BD2}" type="presParOf" srcId="{59EB2C68-0A69-4011-BF2C-9CD4D92FC5F1}" destId="{17CC1738-7969-4DC7-B649-89E9178F1231}" srcOrd="2" destOrd="0" presId="urn:microsoft.com/office/officeart/2005/8/layout/lProcess2"/>
    <dgm:cxn modelId="{2618D2A8-217C-481F-9467-80AE9D8B0EC2}" type="presParOf" srcId="{17CC1738-7969-4DC7-B649-89E9178F1231}" destId="{C5FEF056-89BF-48DC-ADF8-E85A025D270A}" srcOrd="0" destOrd="0" presId="urn:microsoft.com/office/officeart/2005/8/layout/lProcess2"/>
    <dgm:cxn modelId="{0C12E949-ED2D-4667-AD34-1E2C32D8ACCA}" type="presParOf" srcId="{C5FEF056-89BF-48DC-ADF8-E85A025D270A}" destId="{B6BF2ADF-3114-4672-AE0B-F5740FBA6C28}" srcOrd="0" destOrd="0" presId="urn:microsoft.com/office/officeart/2005/8/layout/lProcess2"/>
    <dgm:cxn modelId="{C0AFA2B2-F2A3-4141-8466-90DA516B554F}" type="presParOf" srcId="{89E959B6-B65E-4830-9D7E-3792B7DA0071}" destId="{DFE7A707-F360-4CEF-B15D-3AABF4AC44FE}" srcOrd="3" destOrd="0" presId="urn:microsoft.com/office/officeart/2005/8/layout/lProcess2"/>
    <dgm:cxn modelId="{A114284F-9CF4-4A22-BD57-0632CE1DFAE7}" type="presParOf" srcId="{89E959B6-B65E-4830-9D7E-3792B7DA0071}" destId="{055D5C0E-84C7-4BF7-8F78-1A74386C69B9}" srcOrd="4" destOrd="0" presId="urn:microsoft.com/office/officeart/2005/8/layout/lProcess2"/>
    <dgm:cxn modelId="{C769E226-70C3-48E1-91F4-C305849D3207}" type="presParOf" srcId="{055D5C0E-84C7-4BF7-8F78-1A74386C69B9}" destId="{C2FD52EC-02C5-4348-A2BD-CD4F6A7D589B}" srcOrd="0" destOrd="0" presId="urn:microsoft.com/office/officeart/2005/8/layout/lProcess2"/>
    <dgm:cxn modelId="{45A8ED0A-7485-4278-96A9-800482AFE9FB}" type="presParOf" srcId="{055D5C0E-84C7-4BF7-8F78-1A74386C69B9}" destId="{E4C28B75-F010-4DF9-8E83-58FB25258BA5}" srcOrd="1" destOrd="0" presId="urn:microsoft.com/office/officeart/2005/8/layout/lProcess2"/>
    <dgm:cxn modelId="{13FC510D-7100-4D54-95CA-AD7E9DEB2EF1}" type="presParOf" srcId="{055D5C0E-84C7-4BF7-8F78-1A74386C69B9}" destId="{CC27BA55-0959-4496-8D27-96463E30EBE5}" srcOrd="2" destOrd="0" presId="urn:microsoft.com/office/officeart/2005/8/layout/lProcess2"/>
    <dgm:cxn modelId="{F1BC7119-407B-43C6-A494-C684098A9DE7}" type="presParOf" srcId="{CC27BA55-0959-4496-8D27-96463E30EBE5}" destId="{3B69DBB3-31E5-4A05-95F7-24CD7ECF1954}" srcOrd="0" destOrd="0" presId="urn:microsoft.com/office/officeart/2005/8/layout/lProcess2"/>
    <dgm:cxn modelId="{0D332F42-53EE-4DA5-BF17-1F9E8FFF5ED2}" type="presParOf" srcId="{3B69DBB3-31E5-4A05-95F7-24CD7ECF1954}" destId="{2DA03F8F-E7FC-42CF-BADE-091928ED27BB}" srcOrd="0" destOrd="0" presId="urn:microsoft.com/office/officeart/2005/8/layout/lProcess2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6BBD08-99CA-483E-BC90-71F50596E4CF}">
      <dsp:nvSpPr>
        <dsp:cNvPr id="0" name=""/>
        <dsp:cNvSpPr/>
      </dsp:nvSpPr>
      <dsp:spPr>
        <a:xfrm>
          <a:off x="-6595346" y="-1008615"/>
          <a:ext cx="7849878" cy="7849878"/>
        </a:xfrm>
        <a:prstGeom prst="blockArc">
          <a:avLst>
            <a:gd name="adj1" fmla="val 18900000"/>
            <a:gd name="adj2" fmla="val 2700000"/>
            <a:gd name="adj3" fmla="val 275"/>
          </a:avLst>
        </a:prstGeom>
        <a:noFill/>
        <a:ln w="190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530BC0-730C-4DA2-91B5-B8AB687AD173}">
      <dsp:nvSpPr>
        <dsp:cNvPr id="0" name=""/>
        <dsp:cNvSpPr/>
      </dsp:nvSpPr>
      <dsp:spPr>
        <a:xfrm>
          <a:off x="466903" y="307147"/>
          <a:ext cx="7370861" cy="6140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4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Понимать и ценить окружающий предметный мир (как результат труда людей), видеть красоту человеческого творения и относиться к нему с уважением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kern="1200" dirty="0"/>
        </a:p>
      </dsp:txBody>
      <dsp:txXfrm>
        <a:off x="466903" y="307147"/>
        <a:ext cx="7370861" cy="614061"/>
      </dsp:txXfrm>
    </dsp:sp>
    <dsp:sp modelId="{22218413-EF12-4B6E-8F1A-DF4D97E3D965}">
      <dsp:nvSpPr>
        <dsp:cNvPr id="0" name=""/>
        <dsp:cNvSpPr/>
      </dsp:nvSpPr>
      <dsp:spPr>
        <a:xfrm>
          <a:off x="83115" y="230389"/>
          <a:ext cx="767576" cy="7675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B9797A-26F3-4FDC-8E80-4D122EA4188B}">
      <dsp:nvSpPr>
        <dsp:cNvPr id="0" name=""/>
        <dsp:cNvSpPr/>
      </dsp:nvSpPr>
      <dsp:spPr>
        <a:xfrm>
          <a:off x="972010" y="1228122"/>
          <a:ext cx="6865753" cy="6140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41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Уважать людей, умеющих трудиться и честно зарабатывать деньги.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972010" y="1228122"/>
        <a:ext cx="6865753" cy="614061"/>
      </dsp:txXfrm>
    </dsp:sp>
    <dsp:sp modelId="{4B633E22-FA23-4ECC-AE40-372A135239D8}">
      <dsp:nvSpPr>
        <dsp:cNvPr id="0" name=""/>
        <dsp:cNvSpPr/>
      </dsp:nvSpPr>
      <dsp:spPr>
        <a:xfrm>
          <a:off x="588222" y="1151364"/>
          <a:ext cx="767576" cy="7675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22361C-4A1F-416B-B76C-96DADADFA10F}">
      <dsp:nvSpPr>
        <dsp:cNvPr id="0" name=""/>
        <dsp:cNvSpPr/>
      </dsp:nvSpPr>
      <dsp:spPr>
        <a:xfrm>
          <a:off x="1202983" y="2149097"/>
          <a:ext cx="6634781" cy="6140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4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Применять полученные умения и навыки в реальных жизненных ситуациях.</a:t>
          </a:r>
          <a:endParaRPr lang="ru-RU" sz="1600" kern="1200" dirty="0"/>
        </a:p>
      </dsp:txBody>
      <dsp:txXfrm>
        <a:off x="1202983" y="2149097"/>
        <a:ext cx="6634781" cy="614061"/>
      </dsp:txXfrm>
    </dsp:sp>
    <dsp:sp modelId="{4B6F3F92-33D8-461F-A01C-7A729A9FA114}">
      <dsp:nvSpPr>
        <dsp:cNvPr id="0" name=""/>
        <dsp:cNvSpPr/>
      </dsp:nvSpPr>
      <dsp:spPr>
        <a:xfrm>
          <a:off x="819195" y="2072339"/>
          <a:ext cx="767576" cy="7675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7069E8-83C3-45B8-AB54-55B3EA8D5A40}">
      <dsp:nvSpPr>
        <dsp:cNvPr id="0" name=""/>
        <dsp:cNvSpPr/>
      </dsp:nvSpPr>
      <dsp:spPr>
        <a:xfrm>
          <a:off x="1202983" y="3069489"/>
          <a:ext cx="6634781" cy="6140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4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Осознавать  на доступном уровне взаимосвязь понятий: «труд – продукт - деньги» и «стоимость продукта в зависимости от качества».</a:t>
          </a:r>
        </a:p>
      </dsp:txBody>
      <dsp:txXfrm>
        <a:off x="1202983" y="3069489"/>
        <a:ext cx="6634781" cy="614061"/>
      </dsp:txXfrm>
    </dsp:sp>
    <dsp:sp modelId="{A51882A1-9DDB-4D0E-927B-812DACE7EE6F}">
      <dsp:nvSpPr>
        <dsp:cNvPr id="0" name=""/>
        <dsp:cNvSpPr/>
      </dsp:nvSpPr>
      <dsp:spPr>
        <a:xfrm>
          <a:off x="819195" y="2992731"/>
          <a:ext cx="767576" cy="7675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B4F3D0-D6DF-4715-AD2B-780EC986D9CB}">
      <dsp:nvSpPr>
        <dsp:cNvPr id="0" name=""/>
        <dsp:cNvSpPr/>
      </dsp:nvSpPr>
      <dsp:spPr>
        <a:xfrm>
          <a:off x="972010" y="3990464"/>
          <a:ext cx="6865753" cy="6140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4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Рационально оценивать способы и средства выполнения желаний. </a:t>
          </a:r>
          <a:endParaRPr lang="ru-RU" sz="1600" kern="1200" dirty="0"/>
        </a:p>
      </dsp:txBody>
      <dsp:txXfrm>
        <a:off x="972010" y="3990464"/>
        <a:ext cx="6865753" cy="614061"/>
      </dsp:txXfrm>
    </dsp:sp>
    <dsp:sp modelId="{3B24DD29-46CD-4224-8D68-D0C17D4FBD9C}">
      <dsp:nvSpPr>
        <dsp:cNvPr id="0" name=""/>
        <dsp:cNvSpPr/>
      </dsp:nvSpPr>
      <dsp:spPr>
        <a:xfrm>
          <a:off x="588222" y="3913706"/>
          <a:ext cx="767576" cy="7675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9023B1-6A62-4A5C-9691-4581E58F9DB1}">
      <dsp:nvSpPr>
        <dsp:cNvPr id="0" name=""/>
        <dsp:cNvSpPr/>
      </dsp:nvSpPr>
      <dsp:spPr>
        <a:xfrm>
          <a:off x="466903" y="4911439"/>
          <a:ext cx="7370861" cy="61406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411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Признавать авторитетными качества человека-хозяина: бережливость, рациональность, экономность, трудолюбие и вместе с тем – щедрость, благородство, честность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400" kern="1200" dirty="0"/>
        </a:p>
      </dsp:txBody>
      <dsp:txXfrm>
        <a:off x="466903" y="4911439"/>
        <a:ext cx="7370861" cy="614061"/>
      </dsp:txXfrm>
    </dsp:sp>
    <dsp:sp modelId="{85DE1539-6AA8-402B-BB3C-A8A6F81DF4A7}">
      <dsp:nvSpPr>
        <dsp:cNvPr id="0" name=""/>
        <dsp:cNvSpPr/>
      </dsp:nvSpPr>
      <dsp:spPr>
        <a:xfrm>
          <a:off x="83115" y="4834681"/>
          <a:ext cx="767576" cy="767576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C9E138-17E8-4731-9723-2FA9DF22139D}">
      <dsp:nvSpPr>
        <dsp:cNvPr id="0" name=""/>
        <dsp:cNvSpPr/>
      </dsp:nvSpPr>
      <dsp:spPr>
        <a:xfrm>
          <a:off x="0" y="79208"/>
          <a:ext cx="4234070" cy="4234070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DA9B9CE-ED54-49BA-B1CA-7821EEC7522B}">
      <dsp:nvSpPr>
        <dsp:cNvPr id="0" name=""/>
        <dsp:cNvSpPr/>
      </dsp:nvSpPr>
      <dsp:spPr>
        <a:xfrm>
          <a:off x="2117035" y="79208"/>
          <a:ext cx="4939748" cy="423407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1.Труд и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продукт (товар)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17035" y="79208"/>
        <a:ext cx="4939748" cy="899739"/>
      </dsp:txXfrm>
    </dsp:sp>
    <dsp:sp modelId="{3DFF4800-1AAC-4064-ABA2-7A04DE2B384C}">
      <dsp:nvSpPr>
        <dsp:cNvPr id="0" name=""/>
        <dsp:cNvSpPr/>
      </dsp:nvSpPr>
      <dsp:spPr>
        <a:xfrm>
          <a:off x="555721" y="978948"/>
          <a:ext cx="3122626" cy="3122626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E430BDB-EDF9-4AB3-A545-A3DE710D7C12}">
      <dsp:nvSpPr>
        <dsp:cNvPr id="0" name=""/>
        <dsp:cNvSpPr/>
      </dsp:nvSpPr>
      <dsp:spPr>
        <a:xfrm>
          <a:off x="2117035" y="978948"/>
          <a:ext cx="4939748" cy="3122626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2. Деньги и цена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( стоимость)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17035" y="978948"/>
        <a:ext cx="4939748" cy="899739"/>
      </dsp:txXfrm>
    </dsp:sp>
    <dsp:sp modelId="{B102B86B-20DF-474A-B251-9D6E34833188}">
      <dsp:nvSpPr>
        <dsp:cNvPr id="0" name=""/>
        <dsp:cNvSpPr/>
      </dsp:nvSpPr>
      <dsp:spPr>
        <a:xfrm>
          <a:off x="1111443" y="1878688"/>
          <a:ext cx="2011183" cy="2011183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0E75262-61B5-4787-9225-51B065D42A26}">
      <dsp:nvSpPr>
        <dsp:cNvPr id="0" name=""/>
        <dsp:cNvSpPr/>
      </dsp:nvSpPr>
      <dsp:spPr>
        <a:xfrm>
          <a:off x="2117035" y="1878688"/>
          <a:ext cx="4939748" cy="2011183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3</a:t>
          </a:r>
          <a:r>
            <a:rPr lang="ru-RU" sz="2000" b="1" kern="1200" smtClean="0">
              <a:latin typeface="Times New Roman" pitchFamily="18" charset="0"/>
              <a:cs typeface="Times New Roman" pitchFamily="18" charset="0"/>
            </a:rPr>
            <a:t>. Реклама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: правда и ложь, разум и чувства, желания и возможности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17035" y="1878688"/>
        <a:ext cx="4939748" cy="899739"/>
      </dsp:txXfrm>
    </dsp:sp>
    <dsp:sp modelId="{F7FC9556-0C83-43BA-8B77-28617DE8D0E8}">
      <dsp:nvSpPr>
        <dsp:cNvPr id="0" name=""/>
        <dsp:cNvSpPr/>
      </dsp:nvSpPr>
      <dsp:spPr>
        <a:xfrm>
          <a:off x="1667165" y="2778428"/>
          <a:ext cx="899739" cy="899739"/>
        </a:xfrm>
        <a:prstGeom prst="pie">
          <a:avLst>
            <a:gd name="adj1" fmla="val 540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B2367A4-D366-4F7D-BAAC-2B0E4CCDE98E}">
      <dsp:nvSpPr>
        <dsp:cNvPr id="0" name=""/>
        <dsp:cNvSpPr/>
      </dsp:nvSpPr>
      <dsp:spPr>
        <a:xfrm>
          <a:off x="2117035" y="2778428"/>
          <a:ext cx="4939748" cy="899739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4. Полезные экономические навыки и привычки в быту.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17035" y="2778428"/>
        <a:ext cx="4939748" cy="89973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9940E9-718E-411E-920B-BE2D83553230}">
      <dsp:nvSpPr>
        <dsp:cNvPr id="0" name=""/>
        <dsp:cNvSpPr/>
      </dsp:nvSpPr>
      <dsp:spPr>
        <a:xfrm>
          <a:off x="0" y="0"/>
          <a:ext cx="7224464" cy="138728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Модель образовательного процесса </a:t>
          </a:r>
          <a:endParaRPr lang="ru-RU" sz="2400" kern="1200" dirty="0"/>
        </a:p>
      </dsp:txBody>
      <dsp:txXfrm>
        <a:off x="0" y="0"/>
        <a:ext cx="7224464" cy="1387286"/>
      </dsp:txXfrm>
    </dsp:sp>
    <dsp:sp modelId="{66838ABB-53E3-4505-8458-E638173E0FAE}">
      <dsp:nvSpPr>
        <dsp:cNvPr id="0" name=""/>
        <dsp:cNvSpPr/>
      </dsp:nvSpPr>
      <dsp:spPr>
        <a:xfrm>
          <a:off x="0" y="1440162"/>
          <a:ext cx="3612232" cy="29133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Совместная непринужденная партнерская деятельность взрослого с детьми.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440162"/>
        <a:ext cx="3612232" cy="2913301"/>
      </dsp:txXfrm>
    </dsp:sp>
    <dsp:sp modelId="{FB006011-7DBD-40E0-912F-590871304968}">
      <dsp:nvSpPr>
        <dsp:cNvPr id="0" name=""/>
        <dsp:cNvSpPr/>
      </dsp:nvSpPr>
      <dsp:spPr>
        <a:xfrm>
          <a:off x="3600383" y="1440162"/>
          <a:ext cx="3612232" cy="291330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Свободная самостоятельная деятельность самих детей.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00383" y="1440162"/>
        <a:ext cx="3612232" cy="2913301"/>
      </dsp:txXfrm>
    </dsp:sp>
    <dsp:sp modelId="{AB1BBF9B-1B44-439E-9924-C31A350F4ABD}">
      <dsp:nvSpPr>
        <dsp:cNvPr id="0" name=""/>
        <dsp:cNvSpPr/>
      </dsp:nvSpPr>
      <dsp:spPr>
        <a:xfrm>
          <a:off x="0" y="4300587"/>
          <a:ext cx="7224464" cy="32370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5B6F59-1517-4B70-93F0-E2A0149F12E1}">
      <dsp:nvSpPr>
        <dsp:cNvPr id="0" name=""/>
        <dsp:cNvSpPr/>
      </dsp:nvSpPr>
      <dsp:spPr>
        <a:xfrm>
          <a:off x="1037" y="0"/>
          <a:ext cx="2696783" cy="568863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b="0" kern="1200" dirty="0"/>
        </a:p>
      </dsp:txBody>
      <dsp:txXfrm>
        <a:off x="1037" y="0"/>
        <a:ext cx="2696783" cy="1706589"/>
      </dsp:txXfrm>
    </dsp:sp>
    <dsp:sp modelId="{FB784B9C-23F4-470A-B269-A65DCC29A234}">
      <dsp:nvSpPr>
        <dsp:cNvPr id="0" name=""/>
        <dsp:cNvSpPr/>
      </dsp:nvSpPr>
      <dsp:spPr>
        <a:xfrm>
          <a:off x="144009" y="654693"/>
          <a:ext cx="2157427" cy="36976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Информационная зона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(произведения художественной литературы     экономического содержания для детей дошкольного возраста, экономические    сказки, герои художественных произведений, экономические «всезнайки», экономические поговорки, пословицы, модели товаров, услуг, бюджета).</a:t>
          </a:r>
          <a:endParaRPr lang="ru-RU" sz="1400" kern="1200" dirty="0"/>
        </a:p>
      </dsp:txBody>
      <dsp:txXfrm>
        <a:off x="144009" y="654693"/>
        <a:ext cx="2157427" cy="3697610"/>
      </dsp:txXfrm>
    </dsp:sp>
    <dsp:sp modelId="{94F43E5E-1601-42C0-864A-ADF7A2D27CEB}">
      <dsp:nvSpPr>
        <dsp:cNvPr id="0" name=""/>
        <dsp:cNvSpPr/>
      </dsp:nvSpPr>
      <dsp:spPr>
        <a:xfrm>
          <a:off x="2900080" y="0"/>
          <a:ext cx="2696783" cy="568863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2900080" y="0"/>
        <a:ext cx="2696783" cy="1706589"/>
      </dsp:txXfrm>
    </dsp:sp>
    <dsp:sp modelId="{B6BF2ADF-3114-4672-AE0B-F5740FBA6C28}">
      <dsp:nvSpPr>
        <dsp:cNvPr id="0" name=""/>
        <dsp:cNvSpPr/>
      </dsp:nvSpPr>
      <dsp:spPr>
        <a:xfrm>
          <a:off x="3205765" y="654693"/>
          <a:ext cx="2157427" cy="3697610"/>
        </a:xfrm>
        <a:prstGeom prst="roundRect">
          <a:avLst>
            <a:gd name="adj" fmla="val 10000"/>
          </a:avLst>
        </a:prstGeom>
        <a:solidFill>
          <a:schemeClr val="accent4">
            <a:hueOff val="70833"/>
            <a:satOff val="-11829"/>
            <a:lumOff val="-402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Деятельностно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-экономическая зона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(дидактические игры с экономическим содержанием, игрушки-предметы для организации таких сюжетно-ролевых игр, как «Банк», «Аукцион», «Биржа», «Игрушечная фабрика», «Универсальный магазин», «Рекламное агентство», «Страховое агентство» и др.; </a:t>
          </a:r>
          <a:endParaRPr lang="ru-RU" sz="1500" kern="1200" dirty="0"/>
        </a:p>
      </dsp:txBody>
      <dsp:txXfrm>
        <a:off x="3205765" y="654693"/>
        <a:ext cx="2157427" cy="3697610"/>
      </dsp:txXfrm>
    </dsp:sp>
    <dsp:sp modelId="{C2FD52EC-02C5-4348-A2BD-CD4F6A7D589B}">
      <dsp:nvSpPr>
        <dsp:cNvPr id="0" name=""/>
        <dsp:cNvSpPr/>
      </dsp:nvSpPr>
      <dsp:spPr>
        <a:xfrm>
          <a:off x="5799122" y="0"/>
          <a:ext cx="2696783" cy="5688632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/>
        </a:p>
      </dsp:txBody>
      <dsp:txXfrm>
        <a:off x="5799122" y="0"/>
        <a:ext cx="2696783" cy="1706589"/>
      </dsp:txXfrm>
    </dsp:sp>
    <dsp:sp modelId="{2DA03F8F-E7FC-42CF-BADE-091928ED27BB}">
      <dsp:nvSpPr>
        <dsp:cNvPr id="0" name=""/>
        <dsp:cNvSpPr/>
      </dsp:nvSpPr>
      <dsp:spPr>
        <a:xfrm>
          <a:off x="6123491" y="654693"/>
          <a:ext cx="2157427" cy="3697610"/>
        </a:xfrm>
        <a:prstGeom prst="roundRect">
          <a:avLst>
            <a:gd name="adj" fmla="val 10000"/>
          </a:avLst>
        </a:prstGeom>
        <a:solidFill>
          <a:schemeClr val="accent4">
            <a:hueOff val="141666"/>
            <a:satOff val="-23659"/>
            <a:lumOff val="-80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Наборы различных материалов инструментов, приспособления для обеспечения технологического процесса 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(приготовление пищи, ремонт одежды, изготовление игрушек и др.); </a:t>
          </a:r>
          <a:endParaRPr lang="ru-RU" sz="1500" kern="1200" dirty="0"/>
        </a:p>
      </dsp:txBody>
      <dsp:txXfrm>
        <a:off x="6123491" y="654693"/>
        <a:ext cx="2157427" cy="3697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6C92-CDB4-46C8-88A6-F063D45567AB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56C92-CDB4-46C8-88A6-F063D45567AB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0FF79-734F-4CE0-BADC-2250AEFD83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079140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Внедрение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программы по развитию предпосылок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финансовой грамотности </a:t>
            </a:r>
          </a:p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дошкольников»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46506" y="980728"/>
            <a:ext cx="50115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Семинар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557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620688"/>
            <a:ext cx="5976664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вободная самостоятельная деятельность 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276872"/>
            <a:ext cx="45720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Наполняется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образовательным содержанием за счет создания воспитателем разнообразной предметной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среды.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67508" y="4077072"/>
            <a:ext cx="45720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широкий выбор деятельности детей, соответствующей их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интересам.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78546" y="5560181"/>
            <a:ext cx="45720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Позволяет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включаться во взаимодействие со сверстниками или действовать индивидуально. 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714744" y="3357562"/>
            <a:ext cx="4846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3691324" y="4723403"/>
            <a:ext cx="484632" cy="793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742955" y="1574794"/>
            <a:ext cx="484632" cy="7020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4486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937333054"/>
              </p:ext>
            </p:extLst>
          </p:nvPr>
        </p:nvGraphicFramePr>
        <p:xfrm>
          <a:off x="428596" y="1169368"/>
          <a:ext cx="849694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7158" y="285728"/>
            <a:ext cx="83730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Предметно-пространственная экономическая среда является необходимым условием для успешного осуществления педагогического процесса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28596" y="285728"/>
            <a:ext cx="8072494" cy="785818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045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99802479"/>
              </p:ext>
            </p:extLst>
          </p:nvPr>
        </p:nvGraphicFramePr>
        <p:xfrm>
          <a:off x="971600" y="836712"/>
          <a:ext cx="7276716" cy="467627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638370"/>
                <a:gridCol w="3638346"/>
              </a:tblGrid>
              <a:tr h="1020090">
                <a:tc gridSpan="2">
                  <a:txBody>
                    <a:bodyPr/>
                    <a:lstStyle/>
                    <a:p>
                      <a:pPr marL="2394585" marR="1094105" indent="-1296035">
                        <a:lnSpc>
                          <a:spcPct val="100000"/>
                        </a:lnSpc>
                        <a:tabLst>
                          <a:tab pos="2734310" algn="l"/>
                        </a:tabLst>
                      </a:pPr>
                      <a:r>
                        <a:rPr sz="3000" dirty="0">
                          <a:latin typeface="Times New Roman" pitchFamily="18" charset="0"/>
                          <a:cs typeface="Times New Roman" pitchFamily="18" charset="0"/>
                        </a:rPr>
                        <a:t>Формы	экономическог</a:t>
                      </a:r>
                      <a:r>
                        <a:rPr sz="3000" dirty="0"/>
                        <a:t>о </a:t>
                      </a:r>
                      <a:r>
                        <a:rPr sz="3000" dirty="0">
                          <a:latin typeface="Times New Roman" pitchFamily="18" charset="0"/>
                          <a:cs typeface="Times New Roman" pitchFamily="18" charset="0"/>
                        </a:rPr>
                        <a:t>воспитания</a:t>
                      </a:r>
                    </a:p>
                  </a:txBody>
                  <a:tcPr marL="0" marR="0" marT="0" marB="0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06230">
                <a:tc>
                  <a:txBody>
                    <a:bodyPr/>
                    <a:lstStyle/>
                    <a:p>
                      <a:pPr marL="585470">
                        <a:lnSpc>
                          <a:spcPct val="100000"/>
                        </a:lnSpc>
                      </a:pPr>
                      <a:r>
                        <a:rPr sz="28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Классичес</a:t>
                      </a:r>
                      <a:r>
                        <a:rPr sz="2800" spc="-1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sz="28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ие</a:t>
                      </a: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4835">
                        <a:lnSpc>
                          <a:spcPct val="100000"/>
                        </a:lnSpc>
                      </a:pPr>
                      <a:r>
                        <a:rPr sz="28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800" spc="-1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8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време</a:t>
                      </a:r>
                      <a:r>
                        <a:rPr sz="28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sz="28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149957">
                <a:tc>
                  <a:txBody>
                    <a:bodyPr/>
                    <a:lstStyle/>
                    <a:p>
                      <a:pPr marL="85090" marR="458470">
                        <a:lnSpc>
                          <a:spcPct val="100000"/>
                        </a:lnSpc>
                      </a:pP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Игры</a:t>
                      </a:r>
                      <a:r>
                        <a:rPr sz="2000" spc="-25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(ди</a:t>
                      </a:r>
                      <a:r>
                        <a:rPr sz="20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sz="20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sz="20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ич</a:t>
                      </a:r>
                      <a:r>
                        <a:rPr sz="20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0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sz="20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ие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сюж</a:t>
                      </a:r>
                      <a:r>
                        <a:rPr sz="20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sz="2000" spc="1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sz="20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0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евые)</a:t>
                      </a: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sz="2000" spc="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spc="-1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еды-о</a:t>
                      </a:r>
                      <a:r>
                        <a:rPr sz="20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sz="2000" spc="-1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sz="2000" spc="-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r>
                        <a:rPr sz="2000" spc="-1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ения</a:t>
                      </a:r>
                      <a:endParaRPr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090" marR="223520">
                        <a:lnSpc>
                          <a:spcPct val="100000"/>
                        </a:lnSpc>
                      </a:pP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Чт</a:t>
                      </a:r>
                      <a:r>
                        <a:rPr sz="2000" spc="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sz="20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spc="-55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худ</a:t>
                      </a:r>
                      <a:r>
                        <a:rPr sz="20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r>
                        <a:rPr sz="20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</a:t>
                      </a:r>
                      <a:r>
                        <a:rPr sz="20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sz="20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ной лит</a:t>
                      </a:r>
                      <a:r>
                        <a:rPr sz="20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sz="20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sz="20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уры</a:t>
                      </a:r>
                    </a:p>
                    <a:p>
                      <a:pPr marL="85090" marR="115570">
                        <a:lnSpc>
                          <a:spcPct val="100000"/>
                        </a:lnSpc>
                        <a:tabLst>
                          <a:tab pos="1701800" algn="l"/>
                        </a:tabLst>
                      </a:pPr>
                      <a:r>
                        <a:rPr sz="20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</a:t>
                      </a:r>
                      <a:r>
                        <a:rPr sz="2000" spc="5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0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мотр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	р</a:t>
                      </a:r>
                      <a:r>
                        <a:rPr sz="20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звивающих му</a:t>
                      </a:r>
                      <a:r>
                        <a:rPr sz="20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льт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фильмов</a:t>
                      </a:r>
                      <a:r>
                        <a:rPr sz="20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sz="2000" spc="-1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sz="20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</a:t>
                      </a:r>
                      <a:r>
                        <a:rPr sz="2000" spc="1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spc="-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ная</a:t>
                      </a:r>
                      <a:r>
                        <a:rPr sz="2000" spc="-65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sz="20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ят</a:t>
                      </a:r>
                      <a:r>
                        <a:rPr sz="20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r>
                        <a:rPr sz="20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sz="20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сть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0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sz="2000" spc="-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уаци</a:t>
                      </a:r>
                      <a:r>
                        <a:rPr sz="20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нные</a:t>
                      </a:r>
                      <a:r>
                        <a:rPr sz="2000" spc="-55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spc="-2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000" spc="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r>
                        <a:rPr sz="20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ология</a:t>
                      </a:r>
                      <a:r>
                        <a:rPr sz="2000" spc="-5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«Сит</a:t>
                      </a:r>
                      <a:r>
                        <a:rPr sz="20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ация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sz="20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0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ца»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</a:t>
                      </a:r>
                      <a:r>
                        <a:rPr sz="20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000" spc="-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000" spc="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рс</a:t>
                      </a:r>
                      <a:r>
                        <a:rPr sz="2000" spc="-1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ая</a:t>
                      </a:r>
                      <a:endParaRPr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sz="20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кто</a:t>
                      </a:r>
                      <a:r>
                        <a:rPr sz="20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sz="2000" spc="-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r>
                        <a:rPr sz="2000" spc="-45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sz="2000" spc="-1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sz="20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sz="20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урсы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spc="-2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000" spc="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0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ия</a:t>
                      </a:r>
                      <a:r>
                        <a:rPr sz="2000" spc="-5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изо</a:t>
                      </a:r>
                      <a:r>
                        <a:rPr sz="20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sz="20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sz="20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sz="2000" spc="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r>
                        <a:rPr sz="2000" spc="-2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r>
                        <a:rPr sz="2000" spc="-1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sz="2000" spc="-1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задач(</a:t>
                      </a:r>
                      <a:r>
                        <a:rPr sz="2000" spc="-2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sz="2000" spc="5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sz="2000" dirty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З)</a:t>
                      </a: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sz="2000" spc="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sz="2000" spc="1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лирован</a:t>
                      </a:r>
                      <a:r>
                        <a:rPr sz="2000" spc="-15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sz="200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sz="200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sz="2000" spc="-1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r>
                        <a:rPr sz="200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sz="2000" spc="1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sz="200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ый</a:t>
                      </a:r>
                      <a:r>
                        <a:rPr sz="2000" spc="-3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200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час</a:t>
                      </a:r>
                      <a:endParaRPr sz="20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58237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5608" y="1556791"/>
            <a:ext cx="7072783" cy="49859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Информирование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родителей о задачах и содержании экономического воспитания детей в детском саду и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семье.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семейных клубов в целях обеспечения сотрудничества детского сада с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семьёй.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информационного уголка «Маленький экономист»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подбор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специальной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литературы.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родителей в работе по экономическому воспитанию детей в дошкольном учреждении (рассказы родителей о своей профессии, месте работы, орудиях труда, экскурсии на место работы родителей,  презентация «Наша дача», участие в  развлечениях, конкурсах и т.п.)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714356"/>
            <a:ext cx="7458622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Направления совместной деятельности  с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родителями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2967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4558" y="1772816"/>
            <a:ext cx="8064896" cy="39087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безусловно, ведь вся страна пришла в движение, заговорили о рыночной экономике, об экономической революции, о пользе рекламы, об отношениях производитель-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потребитель.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Основы экономического образования необходимо начинать именно с дошкольного возраста, когда детьми приобретается первичный опыт в элементарных экономических отношениях, закладываются основы личностной культуры, обеспечивается освоение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первоначальных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норм, которые определяют дальнейшую его жизнедеятельность в обществе, такие как трудолюбие, бережливость, хозяйственность, экономность. </a:t>
            </a:r>
          </a:p>
          <a:p>
            <a:pPr lvl="0"/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428604"/>
            <a:ext cx="8424936" cy="120032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Актуальна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ли тема</a:t>
            </a:r>
          </a:p>
          <a:p>
            <a:pPr lvl="0" algn="ct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« Экономическое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воспитание  старших дошкольников?»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4266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8992" y="285728"/>
            <a:ext cx="538309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Парциальная программа дошкольного образования «Экономическое воспитание дошкольников: формирование предпосылок финансовой грамотности»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для детей </a:t>
            </a:r>
            <a:r>
              <a:rPr lang="ru-RU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возрасте от 5 до 7 лет. </a:t>
            </a:r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Программа разработана Банком России и </a:t>
            </a:r>
            <a:r>
              <a:rPr lang="ru-RU" sz="2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РФ. 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pedkabinet.ru/_ld/4/934833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2838450" cy="39433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43306" y="3071810"/>
            <a:ext cx="46731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Программа  соответствует требованиям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ФГОС ДО в направлении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7030A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844667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3354" y="1758633"/>
            <a:ext cx="72728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программы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помочь детям пяти – семи лет  войти в социально – экономическую жизнь , способствовать формированию основ финансовой грамотности у детей данного возраста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714356"/>
            <a:ext cx="4714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464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266436839"/>
              </p:ext>
            </p:extLst>
          </p:nvPr>
        </p:nvGraphicFramePr>
        <p:xfrm>
          <a:off x="539552" y="649807"/>
          <a:ext cx="792088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260648"/>
            <a:ext cx="3470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 Программы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4734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3985" y="1192888"/>
            <a:ext cx="6576367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2"/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Труд и продукт труда (товар)</a:t>
            </a:r>
            <a:endParaRPr lang="ru-RU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63985" y="1988840"/>
            <a:ext cx="6696744" cy="40010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Педагогические</a:t>
            </a:r>
            <a:r>
              <a:rPr lang="en-US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en-US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7030A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ормировать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представления о содержании деятельности людей некоторых новых и известных профессий, предпочитая профессии родителей детей данной группы детского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сада.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чить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уважать людей, умеющих трудиться и честно зарабатывать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деньги.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оощрять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желание и стремление детей быть занятыми полезной деятельностью, помогать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взрослым.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тимулировать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деятельность «по интересам», проявление творчества и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изобретательности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5727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7776864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учет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возрастных и индивидуальных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психических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особенностей старших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дошкольников; </a:t>
            </a:r>
          </a:p>
          <a:p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интерес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 экономическим явлениям как к явлениям окружающей действительности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тесная взаимосвязь нравственно-трудового и экономического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воспитания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комплексный подход к развитию личности дошкольника (связь этического, трудового и экономического воспитания), что соответствует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федеральному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государственному образовательному стандарту дошкольного образования (далее — ФГОС ДО). 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Содержание </a:t>
            </a:r>
            <a:r>
              <a:rPr lang="ru-RU" dirty="0">
                <a:solidFill>
                  <a:srgbClr val="7030A0"/>
                </a:solidFill>
              </a:rPr>
              <a:t>Программы способствует </a:t>
            </a:r>
            <a:r>
              <a:rPr lang="ru-RU" dirty="0" smtClean="0">
                <a:solidFill>
                  <a:srgbClr val="7030A0"/>
                </a:solidFill>
              </a:rPr>
              <a:t>социально-коммуникативному </a:t>
            </a:r>
            <a:r>
              <a:rPr lang="ru-RU" dirty="0">
                <a:solidFill>
                  <a:srgbClr val="7030A0"/>
                </a:solidFill>
              </a:rPr>
              <a:t>и познавательному развитию детей.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95372"/>
            <a:ext cx="40264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Ведущие принципы:</a:t>
            </a:r>
          </a:p>
        </p:txBody>
      </p:sp>
    </p:spTree>
    <p:extLst>
      <p:ext uri="{BB962C8B-B14F-4D97-AF65-F5344CB8AC3E}">
        <p14:creationId xmlns:p14="http://schemas.microsoft.com/office/powerpoint/2010/main" xmlns="" val="3080930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2778278211"/>
              </p:ext>
            </p:extLst>
          </p:nvPr>
        </p:nvGraphicFramePr>
        <p:xfrm>
          <a:off x="827584" y="1700808"/>
          <a:ext cx="705678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14414" y="642918"/>
            <a:ext cx="6929486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Блоки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3734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235897461"/>
              </p:ext>
            </p:extLst>
          </p:nvPr>
        </p:nvGraphicFramePr>
        <p:xfrm>
          <a:off x="971600" y="836712"/>
          <a:ext cx="7224464" cy="4624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2929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</TotalTime>
  <Words>643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работы воспитателя по экономическому воспитанию дошкольников</dc:title>
  <dc:creator>WorkUser</dc:creator>
  <cp:lastModifiedBy>ФоминаНА</cp:lastModifiedBy>
  <cp:revision>93</cp:revision>
  <dcterms:created xsi:type="dcterms:W3CDTF">2019-11-12T11:32:28Z</dcterms:created>
  <dcterms:modified xsi:type="dcterms:W3CDTF">2021-01-25T04:17:52Z</dcterms:modified>
</cp:coreProperties>
</file>