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74" r:id="rId1"/>
  </p:sldMasterIdLst>
  <p:sldIdLst>
    <p:sldId id="294" r:id="rId2"/>
    <p:sldId id="355" r:id="rId3"/>
    <p:sldId id="361" r:id="rId4"/>
    <p:sldId id="299" r:id="rId5"/>
    <p:sldId id="345" r:id="rId6"/>
    <p:sldId id="321" r:id="rId7"/>
    <p:sldId id="358" r:id="rId8"/>
    <p:sldId id="343" r:id="rId9"/>
    <p:sldId id="344" r:id="rId10"/>
    <p:sldId id="3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CC"/>
    <a:srgbClr val="33CC33"/>
    <a:srgbClr val="EDE2F6"/>
    <a:srgbClr val="5369D5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7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FF243-2743-4CCC-B5E9-BD8A272B1C50}" type="doc">
      <dgm:prSet loTypeId="urn:microsoft.com/office/officeart/2005/8/layout/b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5B87AB9-F318-4D59-80F6-46E7C0249B8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Информационная зона</a:t>
          </a:r>
          <a:endParaRPr lang="ru-RU" sz="1800" b="0" dirty="0">
            <a:solidFill>
              <a:schemeClr val="tx1"/>
            </a:solidFill>
          </a:endParaRPr>
        </a:p>
      </dgm:t>
    </dgm:pt>
    <dgm:pt modelId="{F57D2AA8-DC73-412D-878F-21AFD93C5DCB}" type="parTrans" cxnId="{3E25541E-A3DF-43DE-A2B6-C5D84A95B937}">
      <dgm:prSet/>
      <dgm:spPr/>
      <dgm:t>
        <a:bodyPr/>
        <a:lstStyle/>
        <a:p>
          <a:endParaRPr lang="ru-RU" sz="1600"/>
        </a:p>
      </dgm:t>
    </dgm:pt>
    <dgm:pt modelId="{C7937570-D242-4507-BD8E-B93D95FA1FDF}" type="sibTrans" cxnId="{3E25541E-A3DF-43DE-A2B6-C5D84A95B937}">
      <dgm:prSet/>
      <dgm:spPr/>
      <dgm:t>
        <a:bodyPr/>
        <a:lstStyle/>
        <a:p>
          <a:endParaRPr lang="ru-RU" sz="1600"/>
        </a:p>
      </dgm:t>
    </dgm:pt>
    <dgm:pt modelId="{B0E79D95-9C9F-4C3C-884B-94A31643A58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Деятельностно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-экономическая зона</a:t>
          </a:r>
          <a:endParaRPr lang="ru-RU" sz="1800" dirty="0">
            <a:solidFill>
              <a:schemeClr val="tx1"/>
            </a:solidFill>
          </a:endParaRPr>
        </a:p>
      </dgm:t>
    </dgm:pt>
    <dgm:pt modelId="{203427EE-E596-427E-8606-250F7F897F59}" type="parTrans" cxnId="{C39F6EC3-8434-4AED-B655-7EB895B92854}">
      <dgm:prSet/>
      <dgm:spPr/>
      <dgm:t>
        <a:bodyPr/>
        <a:lstStyle/>
        <a:p>
          <a:endParaRPr lang="ru-RU" sz="1600"/>
        </a:p>
      </dgm:t>
    </dgm:pt>
    <dgm:pt modelId="{5C3CBE78-4F93-4AE6-8BF7-7D42628D298B}" type="sibTrans" cxnId="{C39F6EC3-8434-4AED-B655-7EB895B92854}">
      <dgm:prSet/>
      <dgm:spPr/>
      <dgm:t>
        <a:bodyPr/>
        <a:lstStyle/>
        <a:p>
          <a:endParaRPr lang="ru-RU" sz="1600"/>
        </a:p>
      </dgm:t>
    </dgm:pt>
    <dgm:pt modelId="{01178674-4B88-445F-9792-6EB334E4F10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Занимательно-экономическая зона </a:t>
          </a:r>
          <a:endParaRPr lang="ru-RU" sz="1600" b="1" dirty="0">
            <a:solidFill>
              <a:schemeClr val="tx1"/>
            </a:solidFill>
          </a:endParaRPr>
        </a:p>
      </dgm:t>
    </dgm:pt>
    <dgm:pt modelId="{F3775439-827A-4BBD-97DA-D8FF58D32A6C}" type="parTrans" cxnId="{897CA9B4-389A-4BE6-88ED-B62FA218831F}">
      <dgm:prSet/>
      <dgm:spPr/>
      <dgm:t>
        <a:bodyPr/>
        <a:lstStyle/>
        <a:p>
          <a:endParaRPr lang="ru-RU" sz="1600"/>
        </a:p>
      </dgm:t>
    </dgm:pt>
    <dgm:pt modelId="{73272207-FB3E-4C71-81EE-9CBC5B3AE817}" type="sibTrans" cxnId="{897CA9B4-389A-4BE6-88ED-B62FA218831F}">
      <dgm:prSet/>
      <dgm:spPr/>
      <dgm:t>
        <a:bodyPr/>
        <a:lstStyle/>
        <a:p>
          <a:endParaRPr lang="ru-RU" sz="1600"/>
        </a:p>
      </dgm:t>
    </dgm:pt>
    <dgm:pt modelId="{D7659365-D12A-499F-AD72-779A556228E0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>
            <a:tabLst>
              <a:tab pos="263525" algn="l"/>
            </a:tabLs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Наборы различных материалов инструментов, приспособления для обеспечения технологического процесса</a:t>
          </a:r>
        </a:p>
        <a:p>
          <a:pPr algn="l"/>
          <a:endParaRPr lang="ru-RU" sz="1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3715077-D853-461E-B6F5-61A85E0A07D7}" type="parTrans" cxnId="{D0A7C34A-24F8-4295-B8C9-ED09B6A7B794}">
      <dgm:prSet/>
      <dgm:spPr/>
      <dgm:t>
        <a:bodyPr/>
        <a:lstStyle/>
        <a:p>
          <a:endParaRPr lang="ru-RU" sz="1600"/>
        </a:p>
      </dgm:t>
    </dgm:pt>
    <dgm:pt modelId="{6E1949E4-0F07-4EE1-B969-AC709B7EB38C}" type="sibTrans" cxnId="{D0A7C34A-24F8-4295-B8C9-ED09B6A7B794}">
      <dgm:prSet/>
      <dgm:spPr/>
      <dgm:t>
        <a:bodyPr/>
        <a:lstStyle/>
        <a:p>
          <a:endParaRPr lang="ru-RU" sz="1600"/>
        </a:p>
      </dgm:t>
    </dgm:pt>
    <dgm:pt modelId="{11775F00-A2F1-4A46-8FD8-024961B677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 денежных знаков, различных видов валюты, ценников, товаров и др.</a:t>
          </a:r>
          <a:endParaRPr lang="ru-RU" sz="1800" b="1" dirty="0">
            <a:solidFill>
              <a:schemeClr val="tx1"/>
            </a:solidFill>
          </a:endParaRPr>
        </a:p>
      </dgm:t>
    </dgm:pt>
    <dgm:pt modelId="{AB720489-FB42-4356-B5F2-86D62184E984}" type="parTrans" cxnId="{160C59D5-63FD-4076-90C3-F7FE7CCFB2DA}">
      <dgm:prSet/>
      <dgm:spPr/>
      <dgm:t>
        <a:bodyPr/>
        <a:lstStyle/>
        <a:p>
          <a:endParaRPr lang="ru-RU" sz="1600"/>
        </a:p>
      </dgm:t>
    </dgm:pt>
    <dgm:pt modelId="{0EA87A71-A745-49EF-BF9E-9A181EF21AFA}" type="sibTrans" cxnId="{160C59D5-63FD-4076-90C3-F7FE7CCFB2DA}">
      <dgm:prSet/>
      <dgm:spPr/>
      <dgm:t>
        <a:bodyPr/>
        <a:lstStyle/>
        <a:p>
          <a:endParaRPr lang="ru-RU" sz="1600"/>
        </a:p>
      </dgm:t>
    </dgm:pt>
    <dgm:pt modelId="{D660EF1F-36EF-4AD1-8292-7FA8244F437F}" type="pres">
      <dgm:prSet presAssocID="{623FF243-2743-4CCC-B5E9-BD8A272B1C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5D326-05F5-4D11-90DB-AC56068362AB}" type="pres">
      <dgm:prSet presAssocID="{95B87AB9-F318-4D59-80F6-46E7C0249B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18BB-F3F7-4C30-8CBD-B1B803EAFD14}" type="pres">
      <dgm:prSet presAssocID="{C7937570-D242-4507-BD8E-B93D95FA1FD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9ACBAD2-60C1-4235-B799-A82E5BE78543}" type="pres">
      <dgm:prSet presAssocID="{C7937570-D242-4507-BD8E-B93D95FA1FDF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750DEA58-75F1-4F52-80D5-C5DCABD6D343}" type="pres">
      <dgm:prSet presAssocID="{B0E79D95-9C9F-4C3C-884B-94A31643A5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4B8EF-B9C9-4857-ADA6-6F27435AC5B6}" type="pres">
      <dgm:prSet presAssocID="{5C3CBE78-4F93-4AE6-8BF7-7D42628D298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27B70C7-09CD-4F79-BF8C-ED91FCAF8B08}" type="pres">
      <dgm:prSet presAssocID="{5C3CBE78-4F93-4AE6-8BF7-7D42628D298B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257B1F80-3E44-49E2-B629-604852802CB5}" type="pres">
      <dgm:prSet presAssocID="{01178674-4B88-445F-9792-6EB334E4F1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8F7A0-7567-4E84-8CAB-A91228A4A11D}" type="pres">
      <dgm:prSet presAssocID="{73272207-FB3E-4C71-81EE-9CBC5B3AE81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114FC61-62B0-4905-BA17-7EEC229BFAD9}" type="pres">
      <dgm:prSet presAssocID="{73272207-FB3E-4C71-81EE-9CBC5B3AE817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667803B0-E543-498A-89DC-2C0872A23F07}" type="pres">
      <dgm:prSet presAssocID="{D7659365-D12A-499F-AD72-779A556228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F9C02-613D-4866-848A-E6DC95F0334E}" type="pres">
      <dgm:prSet presAssocID="{6E1949E4-0F07-4EE1-B969-AC709B7EB38C}" presName="sibTrans" presStyleLbl="sibTrans1D1" presStyleIdx="3" presStyleCnt="4"/>
      <dgm:spPr/>
      <dgm:t>
        <a:bodyPr/>
        <a:lstStyle/>
        <a:p>
          <a:endParaRPr lang="ru-RU"/>
        </a:p>
      </dgm:t>
    </dgm:pt>
    <dgm:pt modelId="{65383155-5455-45FE-AEC7-EF7255C5D672}" type="pres">
      <dgm:prSet presAssocID="{6E1949E4-0F07-4EE1-B969-AC709B7EB38C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1206CAAC-0A80-4A25-9787-519F685796C8}" type="pres">
      <dgm:prSet presAssocID="{11775F00-A2F1-4A46-8FD8-024961B677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E510C-7C8A-4160-881E-838165C8571B}" type="presOf" srcId="{95B87AB9-F318-4D59-80F6-46E7C0249B8D}" destId="{DA85D326-05F5-4D11-90DB-AC56068362AB}" srcOrd="0" destOrd="0" presId="urn:microsoft.com/office/officeart/2005/8/layout/bProcess3"/>
    <dgm:cxn modelId="{97428D9A-07F4-44C2-B036-43F12282EB14}" type="presOf" srcId="{D7659365-D12A-499F-AD72-779A556228E0}" destId="{667803B0-E543-498A-89DC-2C0872A23F07}" srcOrd="0" destOrd="0" presId="urn:microsoft.com/office/officeart/2005/8/layout/bProcess3"/>
    <dgm:cxn modelId="{D8221964-B7F3-47A9-BE1F-6A092E8157E7}" type="presOf" srcId="{5C3CBE78-4F93-4AE6-8BF7-7D42628D298B}" destId="{09D4B8EF-B9C9-4857-ADA6-6F27435AC5B6}" srcOrd="0" destOrd="0" presId="urn:microsoft.com/office/officeart/2005/8/layout/bProcess3"/>
    <dgm:cxn modelId="{3E953842-3617-4C96-8C1C-397B005729C0}" type="presOf" srcId="{6E1949E4-0F07-4EE1-B969-AC709B7EB38C}" destId="{9A7F9C02-613D-4866-848A-E6DC95F0334E}" srcOrd="0" destOrd="0" presId="urn:microsoft.com/office/officeart/2005/8/layout/bProcess3"/>
    <dgm:cxn modelId="{897CA9B4-389A-4BE6-88ED-B62FA218831F}" srcId="{623FF243-2743-4CCC-B5E9-BD8A272B1C50}" destId="{01178674-4B88-445F-9792-6EB334E4F10B}" srcOrd="2" destOrd="0" parTransId="{F3775439-827A-4BBD-97DA-D8FF58D32A6C}" sibTransId="{73272207-FB3E-4C71-81EE-9CBC5B3AE817}"/>
    <dgm:cxn modelId="{30F2DCDB-3216-48B7-8967-1F9E919BB8B7}" type="presOf" srcId="{623FF243-2743-4CCC-B5E9-BD8A272B1C50}" destId="{D660EF1F-36EF-4AD1-8292-7FA8244F437F}" srcOrd="0" destOrd="0" presId="urn:microsoft.com/office/officeart/2005/8/layout/bProcess3"/>
    <dgm:cxn modelId="{D0A7C34A-24F8-4295-B8C9-ED09B6A7B794}" srcId="{623FF243-2743-4CCC-B5E9-BD8A272B1C50}" destId="{D7659365-D12A-499F-AD72-779A556228E0}" srcOrd="3" destOrd="0" parTransId="{93715077-D853-461E-B6F5-61A85E0A07D7}" sibTransId="{6E1949E4-0F07-4EE1-B969-AC709B7EB38C}"/>
    <dgm:cxn modelId="{AF2E57D0-FE61-4E46-A0E5-7D41845B60CA}" type="presOf" srcId="{B0E79D95-9C9F-4C3C-884B-94A31643A585}" destId="{750DEA58-75F1-4F52-80D5-C5DCABD6D343}" srcOrd="0" destOrd="0" presId="urn:microsoft.com/office/officeart/2005/8/layout/bProcess3"/>
    <dgm:cxn modelId="{2026ACAA-F63A-4971-927F-C0B08CC13AC3}" type="presOf" srcId="{73272207-FB3E-4C71-81EE-9CBC5B3AE817}" destId="{3B88F7A0-7567-4E84-8CAB-A91228A4A11D}" srcOrd="0" destOrd="0" presId="urn:microsoft.com/office/officeart/2005/8/layout/bProcess3"/>
    <dgm:cxn modelId="{B5907A42-B88D-4A55-9123-FDE6E94F2231}" type="presOf" srcId="{01178674-4B88-445F-9792-6EB334E4F10B}" destId="{257B1F80-3E44-49E2-B629-604852802CB5}" srcOrd="0" destOrd="0" presId="urn:microsoft.com/office/officeart/2005/8/layout/bProcess3"/>
    <dgm:cxn modelId="{2FBEFC12-5CF9-428F-A641-3AD6FB0A24F0}" type="presOf" srcId="{6E1949E4-0F07-4EE1-B969-AC709B7EB38C}" destId="{65383155-5455-45FE-AEC7-EF7255C5D672}" srcOrd="1" destOrd="0" presId="urn:microsoft.com/office/officeart/2005/8/layout/bProcess3"/>
    <dgm:cxn modelId="{73F0BB13-CF9A-45AA-AFFC-BC4887ADC268}" type="presOf" srcId="{5C3CBE78-4F93-4AE6-8BF7-7D42628D298B}" destId="{727B70C7-09CD-4F79-BF8C-ED91FCAF8B08}" srcOrd="1" destOrd="0" presId="urn:microsoft.com/office/officeart/2005/8/layout/bProcess3"/>
    <dgm:cxn modelId="{3E25541E-A3DF-43DE-A2B6-C5D84A95B937}" srcId="{623FF243-2743-4CCC-B5E9-BD8A272B1C50}" destId="{95B87AB9-F318-4D59-80F6-46E7C0249B8D}" srcOrd="0" destOrd="0" parTransId="{F57D2AA8-DC73-412D-878F-21AFD93C5DCB}" sibTransId="{C7937570-D242-4507-BD8E-B93D95FA1FDF}"/>
    <dgm:cxn modelId="{06F858FE-7D9E-4555-926E-F2A9FA6A45D1}" type="presOf" srcId="{73272207-FB3E-4C71-81EE-9CBC5B3AE817}" destId="{7114FC61-62B0-4905-BA17-7EEC229BFAD9}" srcOrd="1" destOrd="0" presId="urn:microsoft.com/office/officeart/2005/8/layout/bProcess3"/>
    <dgm:cxn modelId="{CEC7C77B-77F3-4646-B63C-53FE48AEC60A}" type="presOf" srcId="{C7937570-D242-4507-BD8E-B93D95FA1FDF}" destId="{54E518BB-F3F7-4C30-8CBD-B1B803EAFD14}" srcOrd="0" destOrd="0" presId="urn:microsoft.com/office/officeart/2005/8/layout/bProcess3"/>
    <dgm:cxn modelId="{160C59D5-63FD-4076-90C3-F7FE7CCFB2DA}" srcId="{623FF243-2743-4CCC-B5E9-BD8A272B1C50}" destId="{11775F00-A2F1-4A46-8FD8-024961B67748}" srcOrd="4" destOrd="0" parTransId="{AB720489-FB42-4356-B5F2-86D62184E984}" sibTransId="{0EA87A71-A745-49EF-BF9E-9A181EF21AFA}"/>
    <dgm:cxn modelId="{D756F562-2820-44EC-A446-A460735AE637}" type="presOf" srcId="{11775F00-A2F1-4A46-8FD8-024961B67748}" destId="{1206CAAC-0A80-4A25-9787-519F685796C8}" srcOrd="0" destOrd="0" presId="urn:microsoft.com/office/officeart/2005/8/layout/bProcess3"/>
    <dgm:cxn modelId="{45E5BF8F-3F9F-4063-84F6-E2AF954FD697}" type="presOf" srcId="{C7937570-D242-4507-BD8E-B93D95FA1FDF}" destId="{E9ACBAD2-60C1-4235-B799-A82E5BE78543}" srcOrd="1" destOrd="0" presId="urn:microsoft.com/office/officeart/2005/8/layout/bProcess3"/>
    <dgm:cxn modelId="{C39F6EC3-8434-4AED-B655-7EB895B92854}" srcId="{623FF243-2743-4CCC-B5E9-BD8A272B1C50}" destId="{B0E79D95-9C9F-4C3C-884B-94A31643A585}" srcOrd="1" destOrd="0" parTransId="{203427EE-E596-427E-8606-250F7F897F59}" sibTransId="{5C3CBE78-4F93-4AE6-8BF7-7D42628D298B}"/>
    <dgm:cxn modelId="{02FC9B90-379C-4635-B57B-6C8FBC279E83}" type="presParOf" srcId="{D660EF1F-36EF-4AD1-8292-7FA8244F437F}" destId="{DA85D326-05F5-4D11-90DB-AC56068362AB}" srcOrd="0" destOrd="0" presId="urn:microsoft.com/office/officeart/2005/8/layout/bProcess3"/>
    <dgm:cxn modelId="{5640AF64-AD2B-4267-9411-FF18E6A7E661}" type="presParOf" srcId="{D660EF1F-36EF-4AD1-8292-7FA8244F437F}" destId="{54E518BB-F3F7-4C30-8CBD-B1B803EAFD14}" srcOrd="1" destOrd="0" presId="urn:microsoft.com/office/officeart/2005/8/layout/bProcess3"/>
    <dgm:cxn modelId="{3E294B35-B7FD-4A67-82FA-EC05A4D21FF2}" type="presParOf" srcId="{54E518BB-F3F7-4C30-8CBD-B1B803EAFD14}" destId="{E9ACBAD2-60C1-4235-B799-A82E5BE78543}" srcOrd="0" destOrd="0" presId="urn:microsoft.com/office/officeart/2005/8/layout/bProcess3"/>
    <dgm:cxn modelId="{9EBEFF24-9AAA-4AD5-ABE2-74FBA1083972}" type="presParOf" srcId="{D660EF1F-36EF-4AD1-8292-7FA8244F437F}" destId="{750DEA58-75F1-4F52-80D5-C5DCABD6D343}" srcOrd="2" destOrd="0" presId="urn:microsoft.com/office/officeart/2005/8/layout/bProcess3"/>
    <dgm:cxn modelId="{63E654F6-D4AD-46F8-A62A-1E14D641A11C}" type="presParOf" srcId="{D660EF1F-36EF-4AD1-8292-7FA8244F437F}" destId="{09D4B8EF-B9C9-4857-ADA6-6F27435AC5B6}" srcOrd="3" destOrd="0" presId="urn:microsoft.com/office/officeart/2005/8/layout/bProcess3"/>
    <dgm:cxn modelId="{E07FF872-27BA-4E97-A502-E6062CD41BF2}" type="presParOf" srcId="{09D4B8EF-B9C9-4857-ADA6-6F27435AC5B6}" destId="{727B70C7-09CD-4F79-BF8C-ED91FCAF8B08}" srcOrd="0" destOrd="0" presId="urn:microsoft.com/office/officeart/2005/8/layout/bProcess3"/>
    <dgm:cxn modelId="{8C7E3AA7-892A-4260-8036-7C94C048A5A5}" type="presParOf" srcId="{D660EF1F-36EF-4AD1-8292-7FA8244F437F}" destId="{257B1F80-3E44-49E2-B629-604852802CB5}" srcOrd="4" destOrd="0" presId="urn:microsoft.com/office/officeart/2005/8/layout/bProcess3"/>
    <dgm:cxn modelId="{5CFB8D26-1C8D-4550-BC19-C1E2A9B42A57}" type="presParOf" srcId="{D660EF1F-36EF-4AD1-8292-7FA8244F437F}" destId="{3B88F7A0-7567-4E84-8CAB-A91228A4A11D}" srcOrd="5" destOrd="0" presId="urn:microsoft.com/office/officeart/2005/8/layout/bProcess3"/>
    <dgm:cxn modelId="{87054644-332E-4B61-A0DE-721771D808F4}" type="presParOf" srcId="{3B88F7A0-7567-4E84-8CAB-A91228A4A11D}" destId="{7114FC61-62B0-4905-BA17-7EEC229BFAD9}" srcOrd="0" destOrd="0" presId="urn:microsoft.com/office/officeart/2005/8/layout/bProcess3"/>
    <dgm:cxn modelId="{027579FD-658C-49F7-962D-48FFA1F83E1F}" type="presParOf" srcId="{D660EF1F-36EF-4AD1-8292-7FA8244F437F}" destId="{667803B0-E543-498A-89DC-2C0872A23F07}" srcOrd="6" destOrd="0" presId="urn:microsoft.com/office/officeart/2005/8/layout/bProcess3"/>
    <dgm:cxn modelId="{162C977E-DE80-4188-9C9A-67EF956991E6}" type="presParOf" srcId="{D660EF1F-36EF-4AD1-8292-7FA8244F437F}" destId="{9A7F9C02-613D-4866-848A-E6DC95F0334E}" srcOrd="7" destOrd="0" presId="urn:microsoft.com/office/officeart/2005/8/layout/bProcess3"/>
    <dgm:cxn modelId="{50500FE0-9ABA-49CF-B265-CC9EA82B60F3}" type="presParOf" srcId="{9A7F9C02-613D-4866-848A-E6DC95F0334E}" destId="{65383155-5455-45FE-AEC7-EF7255C5D672}" srcOrd="0" destOrd="0" presId="urn:microsoft.com/office/officeart/2005/8/layout/bProcess3"/>
    <dgm:cxn modelId="{EEEBD790-2418-44B9-967E-5233CF29B62F}" type="presParOf" srcId="{D660EF1F-36EF-4AD1-8292-7FA8244F437F}" destId="{1206CAAC-0A80-4A25-9787-519F685796C8}" srcOrd="8" destOrd="0" presId="urn:microsoft.com/office/officeart/2005/8/layout/b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18BB-F3F7-4C30-8CBD-B1B803EAFD14}">
      <dsp:nvSpPr>
        <dsp:cNvPr id="0" name=""/>
        <dsp:cNvSpPr/>
      </dsp:nvSpPr>
      <dsp:spPr>
        <a:xfrm>
          <a:off x="3030620" y="1408019"/>
          <a:ext cx="663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3835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45177" y="1450264"/>
        <a:ext cx="34721" cy="6951"/>
      </dsp:txXfrm>
    </dsp:sp>
    <dsp:sp modelId="{DA85D326-05F5-4D11-90DB-AC56068362AB}">
      <dsp:nvSpPr>
        <dsp:cNvPr id="0" name=""/>
        <dsp:cNvSpPr/>
      </dsp:nvSpPr>
      <dsp:spPr>
        <a:xfrm>
          <a:off x="13134" y="547953"/>
          <a:ext cx="3019286" cy="181157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Информационная зона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3134" y="547953"/>
        <a:ext cx="3019286" cy="1811571"/>
      </dsp:txXfrm>
    </dsp:sp>
    <dsp:sp modelId="{09D4B8EF-B9C9-4857-ADA6-6F27435AC5B6}">
      <dsp:nvSpPr>
        <dsp:cNvPr id="0" name=""/>
        <dsp:cNvSpPr/>
      </dsp:nvSpPr>
      <dsp:spPr>
        <a:xfrm>
          <a:off x="6744343" y="1408019"/>
          <a:ext cx="663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3835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58900" y="1450264"/>
        <a:ext cx="34721" cy="6951"/>
      </dsp:txXfrm>
    </dsp:sp>
    <dsp:sp modelId="{750DEA58-75F1-4F52-80D5-C5DCABD6D343}">
      <dsp:nvSpPr>
        <dsp:cNvPr id="0" name=""/>
        <dsp:cNvSpPr/>
      </dsp:nvSpPr>
      <dsp:spPr>
        <a:xfrm>
          <a:off x="3726856" y="547953"/>
          <a:ext cx="3019286" cy="181157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Деятельностно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-экономическая зона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26856" y="547953"/>
        <a:ext cx="3019286" cy="1811571"/>
      </dsp:txXfrm>
    </dsp:sp>
    <dsp:sp modelId="{3B88F7A0-7567-4E84-8CAB-A91228A4A11D}">
      <dsp:nvSpPr>
        <dsp:cNvPr id="0" name=""/>
        <dsp:cNvSpPr/>
      </dsp:nvSpPr>
      <dsp:spPr>
        <a:xfrm>
          <a:off x="1522777" y="2357725"/>
          <a:ext cx="7427444" cy="663835"/>
        </a:xfrm>
        <a:custGeom>
          <a:avLst/>
          <a:gdLst/>
          <a:ahLst/>
          <a:cxnLst/>
          <a:rect l="0" t="0" r="0" b="0"/>
          <a:pathLst>
            <a:path>
              <a:moveTo>
                <a:pt x="7427444" y="0"/>
              </a:moveTo>
              <a:lnTo>
                <a:pt x="7427444" y="349017"/>
              </a:lnTo>
              <a:lnTo>
                <a:pt x="0" y="349017"/>
              </a:lnTo>
              <a:lnTo>
                <a:pt x="0" y="663835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50004" y="2686167"/>
        <a:ext cx="372991" cy="6951"/>
      </dsp:txXfrm>
    </dsp:sp>
    <dsp:sp modelId="{257B1F80-3E44-49E2-B629-604852802CB5}">
      <dsp:nvSpPr>
        <dsp:cNvPr id="0" name=""/>
        <dsp:cNvSpPr/>
      </dsp:nvSpPr>
      <dsp:spPr>
        <a:xfrm>
          <a:off x="7440579" y="547953"/>
          <a:ext cx="3019286" cy="181157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Занимательно-экономическая зона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440579" y="547953"/>
        <a:ext cx="3019286" cy="1811571"/>
      </dsp:txXfrm>
    </dsp:sp>
    <dsp:sp modelId="{9A7F9C02-613D-4866-848A-E6DC95F0334E}">
      <dsp:nvSpPr>
        <dsp:cNvPr id="0" name=""/>
        <dsp:cNvSpPr/>
      </dsp:nvSpPr>
      <dsp:spPr>
        <a:xfrm>
          <a:off x="3030620" y="3914027"/>
          <a:ext cx="663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3835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45177" y="3956271"/>
        <a:ext cx="34721" cy="6951"/>
      </dsp:txXfrm>
    </dsp:sp>
    <dsp:sp modelId="{667803B0-E543-498A-89DC-2C0872A23F07}">
      <dsp:nvSpPr>
        <dsp:cNvPr id="0" name=""/>
        <dsp:cNvSpPr/>
      </dsp:nvSpPr>
      <dsp:spPr>
        <a:xfrm>
          <a:off x="13134" y="3053961"/>
          <a:ext cx="3019286" cy="181157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63525" algn="l"/>
            </a:tabLs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Наборы различных материалов инструментов, приспособления для обеспечения технологического процесса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3134" y="3053961"/>
        <a:ext cx="3019286" cy="1811571"/>
      </dsp:txXfrm>
    </dsp:sp>
    <dsp:sp modelId="{1206CAAC-0A80-4A25-9787-519F685796C8}">
      <dsp:nvSpPr>
        <dsp:cNvPr id="0" name=""/>
        <dsp:cNvSpPr/>
      </dsp:nvSpPr>
      <dsp:spPr>
        <a:xfrm>
          <a:off x="3726856" y="3053961"/>
          <a:ext cx="3019286" cy="181157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 денежных знаков, различных видов валюты, ценников, товаров и др.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726856" y="3053961"/>
        <a:ext cx="3019286" cy="181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7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3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9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9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3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04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1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02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4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6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2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8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5" r:id="rId1"/>
    <p:sldLayoutId id="2147485976" r:id="rId2"/>
    <p:sldLayoutId id="2147485977" r:id="rId3"/>
    <p:sldLayoutId id="2147485978" r:id="rId4"/>
    <p:sldLayoutId id="2147485979" r:id="rId5"/>
    <p:sldLayoutId id="2147485980" r:id="rId6"/>
    <p:sldLayoutId id="2147485981" r:id="rId7"/>
    <p:sldLayoutId id="2147485982" r:id="rId8"/>
    <p:sldLayoutId id="2147485983" r:id="rId9"/>
    <p:sldLayoutId id="2147485984" r:id="rId10"/>
    <p:sldLayoutId id="2147485985" r:id="rId11"/>
    <p:sldLayoutId id="2147485986" r:id="rId12"/>
    <p:sldLayoutId id="2147485987" r:id="rId13"/>
    <p:sldLayoutId id="2147485988" r:id="rId14"/>
    <p:sldLayoutId id="2147485989" r:id="rId15"/>
    <p:sldLayoutId id="2147485990" r:id="rId16"/>
    <p:sldLayoutId id="21474859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9680481"/>
              </p:ext>
            </p:extLst>
          </p:nvPr>
        </p:nvGraphicFramePr>
        <p:xfrm>
          <a:off x="853009" y="904239"/>
          <a:ext cx="10473000" cy="541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73886" y="49085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экономическая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6731" y="167694"/>
            <a:ext cx="265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  ОТЧЕТ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4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825" y="719694"/>
            <a:ext cx="5559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«Кому что нужно для труда?»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73010" y="3464780"/>
            <a:ext cx="792777" cy="31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11" y="1242914"/>
            <a:ext cx="8709285" cy="47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880" y="599440"/>
            <a:ext cx="757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родителей «Маленький экономист»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61" y="1259173"/>
            <a:ext cx="6880485" cy="48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089" y="54486"/>
            <a:ext cx="370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2" y="577706"/>
            <a:ext cx="9923488" cy="556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20179" y="3119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85477" y="50362"/>
            <a:ext cx="4704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«В стране Экономики»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13" y="794479"/>
            <a:ext cx="7600013" cy="53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5280" y="0"/>
            <a:ext cx="8686800" cy="18115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 денежных знаков, различных видов валюты, ценников, товаров и др.</a:t>
            </a:r>
            <a:endParaRPr lang="ru-RU" sz="2800" kern="1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72" y="1394084"/>
            <a:ext cx="7989758" cy="46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0840" y="-267286"/>
            <a:ext cx="8605520" cy="181157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63525" algn="l"/>
              </a:tabLs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Наборы различных материалов инструментов, приспособления для обеспечения технологического процесса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75" y="1544286"/>
            <a:ext cx="9099030" cy="4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7" y="929390"/>
            <a:ext cx="8529403" cy="52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148" y="61742"/>
            <a:ext cx="3827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«Товарный поезд»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3" y="584962"/>
            <a:ext cx="7929797" cy="566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14" y="863600"/>
            <a:ext cx="425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«Семейный бюджет»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ьзователь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9" y="1386819"/>
            <a:ext cx="8769245" cy="42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2369</TotalTime>
  <Words>93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Логопед</cp:lastModifiedBy>
  <cp:revision>197</cp:revision>
  <dcterms:created xsi:type="dcterms:W3CDTF">2020-05-04T04:43:07Z</dcterms:created>
  <dcterms:modified xsi:type="dcterms:W3CDTF">2020-05-28T01:10:47Z</dcterms:modified>
</cp:coreProperties>
</file>