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2925" t="15609" r="64917" b="13859"/>
          <a:stretch/>
        </p:blipFill>
        <p:spPr bwMode="auto">
          <a:xfrm>
            <a:off x="1107122" y="383540"/>
            <a:ext cx="7376478" cy="62712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4676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671" y="609600"/>
            <a:ext cx="9181577" cy="124425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Д</a:t>
            </a:r>
            <a:r>
              <a:rPr lang="ru-RU" sz="2400" dirty="0" smtClean="0">
                <a:solidFill>
                  <a:srgbClr val="002060"/>
                </a:solidFill>
              </a:rPr>
              <a:t>окументы, </a:t>
            </a:r>
            <a:r>
              <a:rPr lang="ru-RU" sz="2400" dirty="0">
                <a:solidFill>
                  <a:srgbClr val="002060"/>
                </a:solidFill>
              </a:rPr>
              <a:t>регламентирующие деятельность ППК и отражающие учет учащихся, прошедших ППК в соответствии с приказом:</a:t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53852"/>
            <a:ext cx="8842447" cy="4571999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Положение о деятельности школьного ППК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/>
              <a:t>Договор о сетевом взаимодействии с ТПМПК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/>
              <a:t>Приказ об утверждении состава ППК на текущий учебный год с приложением графика проведения плановых заседаний ППК на учебный год</a:t>
            </a:r>
            <a:r>
              <a:rPr lang="ru-RU" dirty="0" smtClean="0"/>
              <a:t>;</a:t>
            </a:r>
            <a:r>
              <a:rPr lang="ru-RU" dirty="0"/>
              <a:t> </a:t>
            </a:r>
          </a:p>
          <a:p>
            <a:pPr lvl="0"/>
            <a:r>
              <a:rPr lang="ru-RU" dirty="0"/>
              <a:t>Журналы учета: </a:t>
            </a:r>
          </a:p>
          <a:p>
            <a:pPr marL="0" indent="0">
              <a:buNone/>
            </a:pPr>
            <a:r>
              <a:rPr lang="ru-RU" dirty="0"/>
              <a:t>- заседаний ППК и обучающихся, прошедших ППК;</a:t>
            </a:r>
          </a:p>
          <a:p>
            <a:pPr marL="0" indent="0">
              <a:buNone/>
            </a:pPr>
            <a:r>
              <a:rPr lang="ru-RU" dirty="0"/>
              <a:t>- регистрации коллегиальных заключений психолого-педагогического консилиума;</a:t>
            </a:r>
          </a:p>
          <a:p>
            <a:pPr marL="0" indent="0">
              <a:buNone/>
            </a:pPr>
            <a:r>
              <a:rPr lang="ru-RU" dirty="0"/>
              <a:t>- направлений обучающихся на ТПМПК</a:t>
            </a:r>
            <a:r>
              <a:rPr lang="ru-RU" dirty="0" smtClean="0"/>
              <a:t>;</a:t>
            </a:r>
            <a:r>
              <a:rPr lang="ru-RU" dirty="0"/>
              <a:t> </a:t>
            </a:r>
          </a:p>
          <a:p>
            <a:pPr lvl="0"/>
            <a:r>
              <a:rPr lang="ru-RU" dirty="0"/>
              <a:t>Протоколы заседаний консилиума в соответствии с графиком их проведения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/>
              <a:t>Коллегиальные заключения на обучающихся в соответствии с журналом учета заседаний ППК и обучающихся, прошедших ППК.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10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942" y="609600"/>
            <a:ext cx="10784910" cy="13208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В ходе проведения проверки установлено следующее:</a:t>
            </a:r>
            <a:br>
              <a:rPr lang="ru-RU" sz="3200" dirty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15441"/>
            <a:ext cx="9944737" cy="4625921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dirty="0"/>
              <a:t>Во всех общеобразовательных учреждениях приказами утверждены составы школьных ППК;</a:t>
            </a:r>
          </a:p>
          <a:p>
            <a:pPr lvl="0"/>
            <a:r>
              <a:rPr lang="ru-RU" sz="2400" dirty="0"/>
              <a:t>Все школьные ППК работают</a:t>
            </a:r>
            <a:r>
              <a:rPr lang="ru-RU" sz="2400" b="1" dirty="0"/>
              <a:t> </a:t>
            </a:r>
            <a:r>
              <a:rPr lang="ru-RU" sz="2400" dirty="0"/>
              <a:t>в соответствии с утвержденным Положением о ППК общеобразовательного учреждения и графиком плановых заседаний на учебный год.</a:t>
            </a:r>
          </a:p>
          <a:p>
            <a:pPr lvl="0"/>
            <a:r>
              <a:rPr lang="ru-RU" sz="2400" dirty="0"/>
              <a:t>В рамках своей деятельности ППК ОУ взаимодействуют с территориальным ПМПК в рамках заключенных договоров.</a:t>
            </a:r>
          </a:p>
          <a:p>
            <a:pPr lvl="0"/>
            <a:r>
              <a:rPr lang="ru-RU" sz="2400" dirty="0">
                <a:solidFill>
                  <a:srgbClr val="FF0000"/>
                </a:solidFill>
              </a:rPr>
              <a:t>В </a:t>
            </a:r>
            <a:r>
              <a:rPr lang="ru-RU" sz="2400" dirty="0" smtClean="0">
                <a:solidFill>
                  <a:srgbClr val="FF0000"/>
                </a:solidFill>
              </a:rPr>
              <a:t>общеобразовательном учреждении МБОУ </a:t>
            </a:r>
            <a:r>
              <a:rPr lang="ru-RU" sz="2400" dirty="0">
                <a:solidFill>
                  <a:srgbClr val="FF0000"/>
                </a:solidFill>
              </a:rPr>
              <a:t>ОШ № 2 в 2022-2023 учебном году отмечено нерегулярное ведение журналов </a:t>
            </a:r>
            <a:r>
              <a:rPr lang="ru-RU" sz="2400" dirty="0" smtClean="0">
                <a:solidFill>
                  <a:srgbClr val="FF0000"/>
                </a:solidFill>
              </a:rPr>
              <a:t>учета и несоблюдение сроков обследования</a:t>
            </a:r>
            <a:r>
              <a:rPr lang="ru-RU" sz="2400" dirty="0" smtClean="0"/>
              <a:t>.</a:t>
            </a:r>
            <a:endParaRPr lang="ru-RU" sz="2400" dirty="0"/>
          </a:p>
          <a:p>
            <a:pPr lvl="0"/>
            <a:r>
              <a:rPr lang="ru-RU" sz="2400" dirty="0"/>
              <a:t>Во всех ОУ на момент проверки в новом учебном году прошли заседания ППК.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817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00626"/>
            <a:ext cx="9806951" cy="6263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Рекомендации по результатам проверки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52187"/>
            <a:ext cx="9155598" cy="4989176"/>
          </a:xfrm>
        </p:spPr>
        <p:txBody>
          <a:bodyPr>
            <a:normAutofit/>
          </a:bodyPr>
          <a:lstStyle/>
          <a:p>
            <a:pPr lvl="0"/>
            <a:r>
              <a:rPr lang="ru-RU" sz="2000" dirty="0"/>
              <a:t>Всем общеобразовательным учреждениям:</a:t>
            </a:r>
          </a:p>
          <a:p>
            <a:pPr lvl="1"/>
            <a:r>
              <a:rPr lang="ru-RU" sz="2000" dirty="0"/>
              <a:t>Проводить обследование и направление на ТПМПК в установленные сроки в соответствии с Графиком заседаний ТПМПК (приказ «Об утверждении работы территориальной психолого-медико-педагогической комиссии в 2023-2024 учебном году» № 425 от 27.09.2023)</a:t>
            </a:r>
          </a:p>
          <a:p>
            <a:pPr lvl="1"/>
            <a:r>
              <a:rPr lang="ru-RU" sz="2000" dirty="0"/>
              <a:t>Срочно провести обследование и направить на ТПМПК обучающихся девятых классов, нуждающихся в особых условиях при прохождении </a:t>
            </a:r>
            <a:r>
              <a:rPr lang="ru-RU" sz="2000" dirty="0" smtClean="0"/>
              <a:t>ГИА. </a:t>
            </a:r>
            <a:r>
              <a:rPr lang="ru-RU" sz="2000" dirty="0" smtClean="0">
                <a:solidFill>
                  <a:srgbClr val="FF0000"/>
                </a:solidFill>
              </a:rPr>
              <a:t>Все завершили кроме МБОУ ОШ № 2</a:t>
            </a:r>
            <a:r>
              <a:rPr lang="ru-RU" sz="2000" dirty="0" smtClean="0"/>
              <a:t>.</a:t>
            </a:r>
            <a:endParaRPr lang="ru-RU" sz="2000" dirty="0"/>
          </a:p>
          <a:p>
            <a:pPr lvl="0"/>
            <a:r>
              <a:rPr lang="ru-RU" sz="2000" dirty="0"/>
              <a:t>Руководителю МБОУ ОШ № 2:</a:t>
            </a:r>
          </a:p>
          <a:p>
            <a:pPr lvl="1"/>
            <a:r>
              <a:rPr lang="ru-RU" sz="2000" dirty="0"/>
              <a:t> Привести в соответствие с утвержденными Положением документы ППК.</a:t>
            </a:r>
          </a:p>
          <a:p>
            <a:pPr lvl="1"/>
            <a:r>
              <a:rPr lang="ru-RU" sz="2000" dirty="0"/>
              <a:t>Обеспечить своевременное ведение учетных документов.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4412860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229</Words>
  <Application>Microsoft Office PowerPoint</Application>
  <PresentationFormat>Широкоэкранный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Грань</vt:lpstr>
      <vt:lpstr>Презентация PowerPoint</vt:lpstr>
      <vt:lpstr>Документы, регламентирующие деятельность ППК и отражающие учет учащихся, прошедших ППК в соответствии с приказом: </vt:lpstr>
      <vt:lpstr>В ходе проведения проверки установлено следующее: </vt:lpstr>
      <vt:lpstr>Рекомендации по результатам проверки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Документы, регламентирующие деятельность ППК и отражающие учет учащихся, прошедших ППК в соответствии с приказом: </dc:title>
  <dc:creator>User</dc:creator>
  <cp:lastModifiedBy>User</cp:lastModifiedBy>
  <cp:revision>8</cp:revision>
  <dcterms:created xsi:type="dcterms:W3CDTF">2024-01-17T02:52:04Z</dcterms:created>
  <dcterms:modified xsi:type="dcterms:W3CDTF">2024-01-19T01:50:20Z</dcterms:modified>
</cp:coreProperties>
</file>