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83" r:id="rId4"/>
    <p:sldId id="288" r:id="rId5"/>
    <p:sldId id="275" r:id="rId6"/>
    <p:sldId id="299" r:id="rId7"/>
    <p:sldId id="300" r:id="rId8"/>
    <p:sldId id="284" r:id="rId9"/>
    <p:sldId id="289" r:id="rId10"/>
    <p:sldId id="290" r:id="rId11"/>
    <p:sldId id="291" r:id="rId12"/>
    <p:sldId id="292" r:id="rId13"/>
    <p:sldId id="301" r:id="rId14"/>
    <p:sldId id="302" r:id="rId15"/>
    <p:sldId id="304" r:id="rId16"/>
    <p:sldId id="293" r:id="rId17"/>
    <p:sldId id="294" r:id="rId18"/>
    <p:sldId id="295" r:id="rId19"/>
    <p:sldId id="296" r:id="rId20"/>
    <p:sldId id="298" r:id="rId21"/>
    <p:sldId id="297" r:id="rId22"/>
    <p:sldId id="286" r:id="rId23"/>
    <p:sldId id="285" r:id="rId24"/>
    <p:sldId id="305" r:id="rId25"/>
    <p:sldId id="306" r:id="rId26"/>
    <p:sldId id="303" r:id="rId27"/>
  </p:sldIdLst>
  <p:sldSz cx="9144000" cy="6858000" type="screen4x3"/>
  <p:notesSz cx="6858000" cy="9144000"/>
  <p:custDataLst>
    <p:tags r:id="rId2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960" y="2130425"/>
            <a:ext cx="4748064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496" y="3886200"/>
            <a:ext cx="391017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79D04-1EC8-4BFF-8395-DF07EA17D9BC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37FA1-EE06-4A51-84DD-2B6D0CC8978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937418" y="6488668"/>
            <a:ext cx="3206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http://presentation-creation.ru/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394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79D04-1EC8-4BFF-8395-DF07EA17D9BC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37FA1-EE06-4A51-84DD-2B6D0CC89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798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79D04-1EC8-4BFF-8395-DF07EA17D9BC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37FA1-EE06-4A51-84DD-2B6D0CC89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865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79D04-1EC8-4BFF-8395-DF07EA17D9BC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37FA1-EE06-4A51-84DD-2B6D0CC89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355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79D04-1EC8-4BFF-8395-DF07EA17D9BC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37FA1-EE06-4A51-84DD-2B6D0CC89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592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79D04-1EC8-4BFF-8395-DF07EA17D9BC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37FA1-EE06-4A51-84DD-2B6D0CC89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128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79D04-1EC8-4BFF-8395-DF07EA17D9BC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37FA1-EE06-4A51-84DD-2B6D0CC89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75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79D04-1EC8-4BFF-8395-DF07EA17D9BC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37FA1-EE06-4A51-84DD-2B6D0CC89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709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79D04-1EC8-4BFF-8395-DF07EA17D9BC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37FA1-EE06-4A51-84DD-2B6D0CC89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932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79D04-1EC8-4BFF-8395-DF07EA17D9BC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37FA1-EE06-4A51-84DD-2B6D0CC89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508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79D04-1EC8-4BFF-8395-DF07EA17D9BC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37FA1-EE06-4A51-84DD-2B6D0CC89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227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79D04-1EC8-4BFF-8395-DF07EA17D9BC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37FA1-EE06-4A51-84DD-2B6D0CC89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328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88640"/>
            <a:ext cx="4748064" cy="1470025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chemeClr val="accent4">
                    <a:lumMod val="50000"/>
                  </a:schemeClr>
                </a:solidFill>
              </a:rPr>
              <a:t>Исследовательская работа</a:t>
            </a:r>
            <a:br>
              <a:rPr lang="ru-RU" sz="3600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3600" b="1" dirty="0">
                <a:solidFill>
                  <a:schemeClr val="accent4">
                    <a:lumMod val="50000"/>
                  </a:schemeClr>
                </a:solidFill>
              </a:rPr>
              <a:t>«Тепло моей души»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2852936"/>
            <a:ext cx="3910170" cy="3312368"/>
          </a:xfrm>
        </p:spPr>
        <p:txBody>
          <a:bodyPr>
            <a:normAutofit lnSpcReduction="10000"/>
          </a:bodyPr>
          <a:lstStyle/>
          <a:p>
            <a:r>
              <a:rPr lang="ru-RU" sz="2600" b="1" dirty="0" smtClean="0">
                <a:solidFill>
                  <a:schemeClr val="accent4">
                    <a:lumMod val="50000"/>
                  </a:schemeClr>
                </a:solidFill>
              </a:rPr>
              <a:t>Этапы работы над проектом</a:t>
            </a:r>
          </a:p>
          <a:p>
            <a:endParaRPr lang="ru-RU" sz="1800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ru-RU" sz="1800" b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sz="1800" b="1" dirty="0" smtClean="0">
                <a:solidFill>
                  <a:schemeClr val="accent4">
                    <a:lumMod val="50000"/>
                  </a:schemeClr>
                </a:solidFill>
              </a:rPr>
              <a:t>Работу выполнила:</a:t>
            </a:r>
            <a:endParaRPr lang="ru-RU" sz="1800" b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sz="1800" b="1" dirty="0" smtClean="0">
                <a:solidFill>
                  <a:schemeClr val="accent4">
                    <a:lumMod val="50000"/>
                  </a:schemeClr>
                </a:solidFill>
              </a:rPr>
              <a:t>педагог-библиотекарь</a:t>
            </a:r>
          </a:p>
          <a:p>
            <a:r>
              <a:rPr lang="ru-RU" sz="1800" b="1" dirty="0" smtClean="0">
                <a:solidFill>
                  <a:schemeClr val="accent4">
                    <a:lumMod val="50000"/>
                  </a:schemeClr>
                </a:solidFill>
              </a:rPr>
              <a:t>Артёменко Ирина Анатольевна</a:t>
            </a:r>
          </a:p>
          <a:p>
            <a:endParaRPr lang="ru-RU" sz="1800" b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sz="1800" b="1" dirty="0">
                <a:solidFill>
                  <a:schemeClr val="accent4">
                    <a:lumMod val="50000"/>
                  </a:schemeClr>
                </a:solidFill>
              </a:rPr>
              <a:t>МБОУ СШ № 1</a:t>
            </a:r>
          </a:p>
          <a:p>
            <a:r>
              <a:rPr lang="ru-RU" sz="1800" b="1" dirty="0">
                <a:solidFill>
                  <a:schemeClr val="accent4">
                    <a:lumMod val="50000"/>
                  </a:schemeClr>
                </a:solidFill>
              </a:rPr>
              <a:t>г. Советская Гавань</a:t>
            </a:r>
          </a:p>
        </p:txBody>
      </p:sp>
    </p:spTree>
    <p:extLst>
      <p:ext uri="{BB962C8B-B14F-4D97-AF65-F5344CB8AC3E}">
        <p14:creationId xmlns:p14="http://schemas.microsoft.com/office/powerpoint/2010/main" val="33912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6"/>
    </mc:Choice>
    <mc:Fallback xmlns="">
      <p:transition spd="slow" advTm="555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Документы из личного архива </a:t>
            </a:r>
            <a:br>
              <a:rPr lang="ru-RU" dirty="0"/>
            </a:br>
            <a:r>
              <a:rPr lang="ru-RU" dirty="0"/>
              <a:t>Л.Д. Удовенко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1556792"/>
            <a:ext cx="3132676" cy="45259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516260"/>
            <a:ext cx="3184572" cy="453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43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Документы из личного архива </a:t>
            </a:r>
            <a:br>
              <a:rPr lang="ru-RU" dirty="0"/>
            </a:br>
            <a:r>
              <a:rPr lang="ru-RU" dirty="0"/>
              <a:t>Л.Д. Удовенко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1765044"/>
            <a:ext cx="2949764" cy="4533735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5576" y="1765044"/>
            <a:ext cx="3178678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32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Документы из личного архива </a:t>
            </a:r>
            <a:br>
              <a:rPr lang="ru-RU" dirty="0"/>
            </a:br>
            <a:r>
              <a:rPr lang="ru-RU" dirty="0"/>
              <a:t>Л.Д. Удовенко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628800"/>
            <a:ext cx="3461030" cy="45259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617727"/>
            <a:ext cx="3312368" cy="46020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9680" y="2204864"/>
            <a:ext cx="2188654" cy="37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124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Autofit/>
          </a:bodyPr>
          <a:lstStyle/>
          <a:p>
            <a:r>
              <a:rPr lang="ru-RU" sz="3600" dirty="0" smtClean="0"/>
              <a:t>Литература с произведениями </a:t>
            </a:r>
            <a:br>
              <a:rPr lang="ru-RU" sz="3600" dirty="0" smtClean="0"/>
            </a:br>
            <a:r>
              <a:rPr lang="ru-RU" sz="3600" dirty="0" smtClean="0"/>
              <a:t>Л.Д. Удовенко из фондов </a:t>
            </a:r>
            <a:br>
              <a:rPr lang="ru-RU" sz="3600" dirty="0" smtClean="0"/>
            </a:br>
            <a:r>
              <a:rPr lang="ru-RU" sz="3600" dirty="0" smtClean="0"/>
              <a:t>ИБЦ и музея школы</a:t>
            </a:r>
            <a:endParaRPr lang="ru-RU" sz="36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916832"/>
            <a:ext cx="2806799" cy="40338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1916832"/>
            <a:ext cx="3470500" cy="400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196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Autofit/>
          </a:bodyPr>
          <a:lstStyle/>
          <a:p>
            <a:r>
              <a:rPr lang="ru-RU" sz="3600" dirty="0" smtClean="0"/>
              <a:t>Литература с произведениями </a:t>
            </a:r>
            <a:br>
              <a:rPr lang="ru-RU" sz="3600" dirty="0" smtClean="0"/>
            </a:br>
            <a:r>
              <a:rPr lang="ru-RU" sz="3600" dirty="0" smtClean="0"/>
              <a:t>Л.Д. Удовенко из фондов </a:t>
            </a:r>
            <a:br>
              <a:rPr lang="ru-RU" sz="3600" dirty="0" smtClean="0"/>
            </a:br>
            <a:r>
              <a:rPr lang="ru-RU" sz="3600" dirty="0" smtClean="0"/>
              <a:t>ИБЦ и музея школы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916832"/>
            <a:ext cx="3411379" cy="42783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9" y="1901522"/>
            <a:ext cx="3024336" cy="436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68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498178"/>
          </a:xfrm>
        </p:spPr>
        <p:txBody>
          <a:bodyPr>
            <a:noAutofit/>
          </a:bodyPr>
          <a:lstStyle/>
          <a:p>
            <a:r>
              <a:rPr lang="ru-RU" sz="3600" dirty="0" smtClean="0"/>
              <a:t>Освещение этапов работы над проектом на сайте школы и в газете «БУМ»</a:t>
            </a:r>
            <a:endParaRPr lang="ru-RU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9" r="27075"/>
          <a:stretch/>
        </p:blipFill>
        <p:spPr bwMode="auto">
          <a:xfrm rot="5400000">
            <a:off x="332043" y="1896886"/>
            <a:ext cx="2459703" cy="1756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9" r="24775"/>
          <a:stretch/>
        </p:blipFill>
        <p:spPr bwMode="auto">
          <a:xfrm rot="5400000">
            <a:off x="2970910" y="1915498"/>
            <a:ext cx="2410091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0" r="20078"/>
          <a:stretch/>
        </p:blipFill>
        <p:spPr bwMode="auto">
          <a:xfrm rot="5400000">
            <a:off x="5326695" y="1936716"/>
            <a:ext cx="2409353" cy="161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" r="32359"/>
          <a:stretch/>
        </p:blipFill>
        <p:spPr bwMode="auto">
          <a:xfrm>
            <a:off x="2394013" y="4149080"/>
            <a:ext cx="3364637" cy="2370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69015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Учащиеся 5в класса за работой над иллюстрациями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8040" y="1600201"/>
            <a:ext cx="7257948" cy="41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482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«Поэтическая перекличка»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1433416"/>
            <a:ext cx="6696744" cy="464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92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«Поэтическая перекличка»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1720" y="1556792"/>
            <a:ext cx="4536504" cy="45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182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Библиотечное событие</a:t>
            </a:r>
            <a:br>
              <a:rPr lang="ru-RU" dirty="0" smtClean="0"/>
            </a:br>
            <a:r>
              <a:rPr lang="ru-RU" dirty="0" smtClean="0"/>
              <a:t> «Тепло моей души»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5"/>
          <a:stretch/>
        </p:blipFill>
        <p:spPr>
          <a:xfrm>
            <a:off x="489022" y="1628800"/>
            <a:ext cx="8173856" cy="4320480"/>
          </a:xfrm>
        </p:spPr>
      </p:pic>
    </p:spTree>
    <p:extLst>
      <p:ext uri="{BB962C8B-B14F-4D97-AF65-F5344CB8AC3E}">
        <p14:creationId xmlns:p14="http://schemas.microsoft.com/office/powerpoint/2010/main" val="1979015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84026"/>
            <a:ext cx="7726968" cy="651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793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Библиотечное событие</a:t>
            </a:r>
            <a:br>
              <a:rPr lang="ru-RU" dirty="0" smtClean="0"/>
            </a:br>
            <a:r>
              <a:rPr lang="ru-RU" dirty="0" smtClean="0"/>
              <a:t> «Тепло моей души»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6" r="16750"/>
          <a:stretch/>
        </p:blipFill>
        <p:spPr>
          <a:xfrm>
            <a:off x="827583" y="1700808"/>
            <a:ext cx="7589667" cy="4392488"/>
          </a:xfrm>
        </p:spPr>
      </p:pic>
    </p:spTree>
    <p:extLst>
      <p:ext uri="{BB962C8B-B14F-4D97-AF65-F5344CB8AC3E}">
        <p14:creationId xmlns:p14="http://schemas.microsoft.com/office/powerpoint/2010/main" val="8659068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Встреча с представителями </a:t>
            </a:r>
            <a:br>
              <a:rPr lang="ru-RU" dirty="0" smtClean="0"/>
            </a:br>
            <a:r>
              <a:rPr lang="ru-RU" dirty="0" smtClean="0"/>
              <a:t>Совета ветеранов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7250" y="1844824"/>
            <a:ext cx="7860474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684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Сборник произведений </a:t>
            </a:r>
            <a:br>
              <a:rPr lang="ru-RU" dirty="0" smtClean="0"/>
            </a:br>
            <a:r>
              <a:rPr lang="ru-RU" dirty="0" smtClean="0"/>
              <a:t>Л.Д. Удовенко, подготовленный учащимися МБОУ СШ № 1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132856"/>
            <a:ext cx="2808312" cy="44769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513" y="1949802"/>
            <a:ext cx="2674639" cy="44315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1" y="1992684"/>
            <a:ext cx="2808313" cy="424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211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Защита исследовательской работы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" r="26666"/>
          <a:stretch/>
        </p:blipFill>
        <p:spPr>
          <a:xfrm>
            <a:off x="1115616" y="1417637"/>
            <a:ext cx="6839853" cy="431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4390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Задания для итогового мероприятия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7506975" cy="4595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03711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Задания для итогового мероприятия</a:t>
            </a:r>
            <a:endParaRPr lang="ru-RU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1268760"/>
            <a:ext cx="6411615" cy="53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95529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Яркая женщина – яркая судьба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417638"/>
            <a:ext cx="6754953" cy="447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098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/>
          </a:bodyPr>
          <a:lstStyle/>
          <a:p>
            <a:r>
              <a:rPr lang="ru-RU" dirty="0"/>
              <a:t>Удовенко Любовь Даниловна</a:t>
            </a:r>
            <a:br>
              <a:rPr lang="ru-RU" dirty="0"/>
            </a:br>
            <a:r>
              <a:rPr lang="ru-RU" dirty="0"/>
              <a:t>(10.11.1937 – 25.11.2021)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1988840"/>
            <a:ext cx="3372723" cy="42100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r="5716"/>
          <a:stretch/>
        </p:blipFill>
        <p:spPr>
          <a:xfrm>
            <a:off x="5148064" y="1962107"/>
            <a:ext cx="2736304" cy="416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552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Выставка, посвященная</a:t>
            </a:r>
            <a:br>
              <a:rPr lang="ru-RU" dirty="0" smtClean="0"/>
            </a:br>
            <a:r>
              <a:rPr lang="ru-RU" dirty="0" smtClean="0"/>
              <a:t>работе над проектом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7784" y="1511704"/>
            <a:ext cx="3744415" cy="523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62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МБУК Центральная районная библиотека имени М Горького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1844824"/>
            <a:ext cx="7284156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03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МБУК Центральная районная библиотека имени М Горького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7552"/>
          <a:stretch/>
        </p:blipFill>
        <p:spPr>
          <a:xfrm>
            <a:off x="757938" y="1556792"/>
            <a:ext cx="3526030" cy="45259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2560"/>
          <a:stretch/>
        </p:blipFill>
        <p:spPr>
          <a:xfrm>
            <a:off x="4860032" y="1556792"/>
            <a:ext cx="3007951" cy="452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567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МБУК Центральная районная библиотека имени М Горького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2560"/>
          <a:stretch/>
        </p:blipFill>
        <p:spPr>
          <a:xfrm>
            <a:off x="4860032" y="1556792"/>
            <a:ext cx="3007951" cy="4523463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17574" y="1556792"/>
            <a:ext cx="7378950" cy="456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496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/>
              <a:t>МБУК Районный Краеведческий музей имени Н.К. Бошняка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1700808"/>
            <a:ext cx="7551870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07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Документы из личного архива </a:t>
            </a:r>
            <a:br>
              <a:rPr lang="ru-RU" dirty="0" smtClean="0"/>
            </a:br>
            <a:r>
              <a:rPr lang="ru-RU" dirty="0" smtClean="0"/>
              <a:t>Л.Д. Удовенко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1741147"/>
            <a:ext cx="2873987" cy="45259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772816"/>
            <a:ext cx="344662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49626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73463ba92bfc13ec9db4ff6aa84f11fd9545de6"/>
</p:tagLst>
</file>

<file path=ppt/theme/theme1.xml><?xml version="1.0" encoding="utf-8"?>
<a:theme xmlns:a="http://schemas.openxmlformats.org/drawingml/2006/main" name="Тема Office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books</Template>
  <TotalTime>493</TotalTime>
  <Words>132</Words>
  <Application>Microsoft Office PowerPoint</Application>
  <PresentationFormat>Экран (4:3)</PresentationFormat>
  <Paragraphs>34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Исследовательская работа «Тепло моей души»</vt:lpstr>
      <vt:lpstr>Презентация PowerPoint</vt:lpstr>
      <vt:lpstr>Удовенко Любовь Даниловна (10.11.1937 – 25.11.2021)</vt:lpstr>
      <vt:lpstr>Выставка, посвященная работе над проектом</vt:lpstr>
      <vt:lpstr>МБУК Центральная районная библиотека имени М Горького</vt:lpstr>
      <vt:lpstr>МБУК Центральная районная библиотека имени М Горького</vt:lpstr>
      <vt:lpstr>МБУК Центральная районная библиотека имени М Горького</vt:lpstr>
      <vt:lpstr>МБУК Районный Краеведческий музей имени Н.К. Бошняка</vt:lpstr>
      <vt:lpstr>Документы из личного архива  Л.Д. Удовенко</vt:lpstr>
      <vt:lpstr>Документы из личного архива  Л.Д. Удовенко</vt:lpstr>
      <vt:lpstr>Документы из личного архива  Л.Д. Удовенко</vt:lpstr>
      <vt:lpstr>Документы из личного архива  Л.Д. Удовенко</vt:lpstr>
      <vt:lpstr>Литература с произведениями  Л.Д. Удовенко из фондов  ИБЦ и музея школы</vt:lpstr>
      <vt:lpstr>Литература с произведениями  Л.Д. Удовенко из фондов  ИБЦ и музея школы</vt:lpstr>
      <vt:lpstr>Освещение этапов работы над проектом на сайте школы и в газете «БУМ»</vt:lpstr>
      <vt:lpstr>Учащиеся 5в класса за работой над иллюстрациями</vt:lpstr>
      <vt:lpstr>«Поэтическая перекличка»</vt:lpstr>
      <vt:lpstr>«Поэтическая перекличка»</vt:lpstr>
      <vt:lpstr>Библиотечное событие  «Тепло моей души»</vt:lpstr>
      <vt:lpstr>Библиотечное событие  «Тепло моей души»</vt:lpstr>
      <vt:lpstr>Встреча с представителями  Совета ветеранов</vt:lpstr>
      <vt:lpstr>Сборник произведений  Л.Д. Удовенко, подготовленный учащимися МБОУ СШ № 1</vt:lpstr>
      <vt:lpstr>Защита исследовательской работы</vt:lpstr>
      <vt:lpstr>Задания для итогового мероприятия</vt:lpstr>
      <vt:lpstr>Задания для итогового мероприятия</vt:lpstr>
      <vt:lpstr>Яркая женщина – яркая судьба</vt:lpstr>
    </vt:vector>
  </TitlesOfParts>
  <Company>HP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</dc:title>
  <dc:creator>библиотека</dc:creator>
  <cp:lastModifiedBy>Admin</cp:lastModifiedBy>
  <cp:revision>58</cp:revision>
  <dcterms:created xsi:type="dcterms:W3CDTF">2022-12-14T08:36:13Z</dcterms:created>
  <dcterms:modified xsi:type="dcterms:W3CDTF">2023-05-14T22:59:25Z</dcterms:modified>
</cp:coreProperties>
</file>