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84" r:id="rId16"/>
    <p:sldId id="282" r:id="rId17"/>
    <p:sldId id="280" r:id="rId18"/>
    <p:sldId id="276" r:id="rId19"/>
    <p:sldId id="281" r:id="rId20"/>
    <p:sldId id="273" r:id="rId21"/>
    <p:sldId id="272" r:id="rId22"/>
    <p:sldId id="275" r:id="rId23"/>
    <p:sldId id="279" r:id="rId24"/>
    <p:sldId id="286" r:id="rId25"/>
    <p:sldId id="287" r:id="rId26"/>
    <p:sldId id="288" r:id="rId27"/>
    <p:sldId id="289" r:id="rId28"/>
    <p:sldId id="283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9" r:id="rId37"/>
    <p:sldId id="302" r:id="rId38"/>
    <p:sldId id="304" r:id="rId39"/>
    <p:sldId id="305" r:id="rId40"/>
    <p:sldId id="306" r:id="rId41"/>
    <p:sldId id="301" r:id="rId42"/>
    <p:sldId id="307" r:id="rId43"/>
    <p:sldId id="30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5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49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033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2492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837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9178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4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09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49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795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3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16.05.2023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88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bs-sovgavan.khv.muzkult.ru/news/8639569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rpt=simage&amp;noreask=1&amp;source=qa&amp;text=YouTube&amp;stype=image&amp;lr=11456&amp;family=yes&amp;parent-reqid=1671433314473164-8427417864811178432-vla1-2477-vla-l7-balancer-8080-BAL-7191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mou-svg3.ippk.ru/index.php/222/kraevoj-proekt-kraevoj-proekt-literaturnaya-karta-khabarovskogo-kraya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708920"/>
            <a:ext cx="7772400" cy="1470025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Отчёт МБОУ СШ №3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А.И.Томилина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ходе о реализации сетевого краевого проекта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«ЛИТЕРАТУРНАЯ КАРТА ХАБАРОВСКОГО КРАЯ» в рамках проекта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«Литературная 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провинция</a:t>
            </a:r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781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654162"/>
            <a:ext cx="5616624" cy="6204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21439"/>
            <a:ext cx="8056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Скриншот результатов социологического опроса со страницы проекта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в интернете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4657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01.11.2022</a:t>
            </a:r>
            <a:r>
              <a:rPr lang="ru-RU" sz="2000" b="1" dirty="0" smtClean="0">
                <a:solidFill>
                  <a:srgbClr val="002060"/>
                </a:solidFill>
              </a:rPr>
              <a:t> Наладили тесное сотрудничество социальным партнёром  - ЦГБ имени </a:t>
            </a:r>
            <a:r>
              <a:rPr lang="ru-RU" sz="2000" b="1" dirty="0" err="1" smtClean="0">
                <a:solidFill>
                  <a:srgbClr val="002060"/>
                </a:solidFill>
              </a:rPr>
              <a:t>М.Горького</a:t>
            </a:r>
            <a:r>
              <a:rPr lang="ru-RU" sz="2000" b="1" dirty="0" smtClean="0">
                <a:solidFill>
                  <a:srgbClr val="002060"/>
                </a:solidFill>
              </a:rPr>
              <a:t>, конкретно с ведущим библиографом  -  Потехиной Ольгой Фёдоровной . Она научила работать с каталогом и картотекой, для поиска нужной информации по нашему проекту.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библиотека\библиотека 2022-2023\районный проект литературная провинция\фото библиотепчнорго занятия в библиотеке Горького\WhatsApp Image 2022-11-02 at 11.39.50 (1)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7631832" cy="42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671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Работа с каталожными карточками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7170" name="Picture 2" descr="C:\библиотека\библиотека 2022-2023\районный проект литературная провинция\фото библиотепчнорго занятия в библиотеке Горького\WhatsApp Image 2022-11-02 at 11.39.49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6827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332656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Работа со статьями газет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8194" name="Picture 2" descr="C:\библиотека\библиотека 2022-2023\районный проект литературная провинция\фото библиотепчнорго занятия в библиотеке Горького\WhatsApp Image 2022-11-02 at 11.40.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9144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93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6256" y="445046"/>
            <a:ext cx="1954560" cy="77809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О нас пишут в СМИ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6451"/>
            <a:ext cx="6768752" cy="6521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059876" y="1916832"/>
            <a:ext cx="2051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Сайт ЦГБ имени </a:t>
            </a:r>
            <a:r>
              <a:rPr lang="ru-RU" sz="2400" b="1" dirty="0" err="1" smtClean="0"/>
              <a:t>А.Горького</a:t>
            </a:r>
            <a:endParaRPr lang="ru-RU" sz="2400" b="1" dirty="0" smtClean="0"/>
          </a:p>
          <a:p>
            <a:r>
              <a:rPr lang="en-US" sz="2400" b="1" dirty="0">
                <a:hlinkClick r:id="rId3"/>
              </a:rPr>
              <a:t>https://</a:t>
            </a:r>
            <a:r>
              <a:rPr lang="en-US" sz="2400" b="1" dirty="0" smtClean="0">
                <a:hlinkClick r:id="rId3"/>
              </a:rPr>
              <a:t>cbs-sovgavan.khv.muzkult.ru/news/86395695</a:t>
            </a:r>
            <a:endParaRPr lang="ru-RU" sz="2400" b="1" dirty="0" smtClean="0"/>
          </a:p>
          <a:p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70319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Проведение массовой  недельной акции</a:t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</a:t>
            </a:r>
            <a:r>
              <a:rPr lang="ru-RU" b="1" dirty="0" err="1" smtClean="0">
                <a:solidFill>
                  <a:srgbClr val="C00000"/>
                </a:solidFill>
              </a:rPr>
              <a:t>Ответки</a:t>
            </a:r>
            <a:r>
              <a:rPr lang="ru-RU" b="1" dirty="0" smtClean="0">
                <a:solidFill>
                  <a:srgbClr val="C00000"/>
                </a:solidFill>
              </a:rPr>
              <a:t> за конфетки»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3489251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</a:rPr>
              <a:t>Цель акции: познакомить обучающихся, учителей с творчеством </a:t>
            </a:r>
          </a:p>
          <a:p>
            <a:pPr marL="0" indent="0">
              <a:buNone/>
            </a:pPr>
            <a:r>
              <a:rPr lang="ru-RU" b="1" dirty="0" err="1" smtClean="0">
                <a:solidFill>
                  <a:srgbClr val="002060"/>
                </a:solidFill>
              </a:rPr>
              <a:t>Советско</a:t>
            </a:r>
            <a:r>
              <a:rPr lang="ru-RU" b="1" dirty="0" smtClean="0">
                <a:solidFill>
                  <a:srgbClr val="002060"/>
                </a:solidFill>
              </a:rPr>
              <a:t> – Гаванского поэта А.В. Плясовских и популяризировать его контент в </a:t>
            </a:r>
            <a:endParaRPr lang="en-US" b="1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2060"/>
                </a:solidFill>
              </a:rPr>
              <a:t>YouTube</a:t>
            </a:r>
            <a:r>
              <a:rPr lang="ru-RU" b="1" dirty="0" smtClean="0">
                <a:solidFill>
                  <a:srgbClr val="002060"/>
                </a:solidFill>
              </a:rPr>
              <a:t>      среде.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5517232"/>
            <a:ext cx="3255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https://youtu.be/dWYDlMr_-Pk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86249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717338"/>
            <a:ext cx="7154399" cy="6141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16632"/>
            <a:ext cx="77768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Проектная команда  записала несколько стихотворений  </a:t>
            </a:r>
            <a:r>
              <a:rPr lang="ru-RU" sz="2000" b="1" dirty="0" err="1" smtClean="0"/>
              <a:t>А.В.Плясовских</a:t>
            </a:r>
            <a:r>
              <a:rPr lang="ru-RU" sz="2000" b="1" dirty="0" smtClean="0"/>
              <a:t> на видео и разместила их на  </a:t>
            </a:r>
            <a:r>
              <a:rPr lang="ru-RU" sz="2000" b="1" dirty="0" err="1" smtClean="0"/>
              <a:t>видеохостинге</a:t>
            </a:r>
            <a:r>
              <a:rPr lang="ru-RU" sz="2000" b="1" dirty="0" smtClean="0"/>
              <a:t> </a:t>
            </a:r>
            <a:endParaRPr lang="en-US" sz="2000" b="1" dirty="0">
              <a:hlinkClick r:id="rId3"/>
            </a:endParaRPr>
          </a:p>
          <a:p>
            <a:pPr algn="ctr"/>
            <a:r>
              <a:rPr lang="en-US" sz="2000" b="1" dirty="0"/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751844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 r="18535"/>
          <a:stretch/>
        </p:blipFill>
        <p:spPr bwMode="auto">
          <a:xfrm>
            <a:off x="2483768" y="1111970"/>
            <a:ext cx="4741394" cy="562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9512" y="188640"/>
            <a:ext cx="8712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Ребята сгенерировали штрих – код, оформили его в виде пресс – релизов, развесили их на всех этажах школы, разместили в «Электронном дневнике» на странице проекта, на сайте школы, на странице проекта в социальной сети «В контакте»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2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17"/>
          <a:stretch/>
        </p:blipFill>
        <p:spPr bwMode="auto">
          <a:xfrm>
            <a:off x="610536" y="1193850"/>
            <a:ext cx="8065920" cy="4968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520" y="11663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Проведение массовой акции </a:t>
            </a:r>
          </a:p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«</a:t>
            </a:r>
            <a:r>
              <a:rPr lang="ru-RU" sz="3200" b="1" dirty="0" err="1" smtClean="0">
                <a:solidFill>
                  <a:srgbClr val="C00000"/>
                </a:solidFill>
              </a:rPr>
              <a:t>Ответки</a:t>
            </a:r>
            <a:r>
              <a:rPr lang="ru-RU" sz="3200" b="1" dirty="0" smtClean="0">
                <a:solidFill>
                  <a:srgbClr val="C00000"/>
                </a:solidFill>
              </a:rPr>
              <a:t> за конфетки»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162319"/>
            <a:ext cx="8532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Работа в актовом зале (столовой) школы, с целью привлечения внимания к акции. Барабанщики созывают на акцию барабанным драйвом.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0389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16632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Проведение массовой акции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«</a:t>
            </a:r>
            <a:r>
              <a:rPr lang="ru-RU" sz="2400" b="1" dirty="0" err="1" smtClean="0">
                <a:solidFill>
                  <a:srgbClr val="C00000"/>
                </a:solidFill>
              </a:rPr>
              <a:t>Ответки</a:t>
            </a:r>
            <a:r>
              <a:rPr lang="ru-RU" sz="2400" b="1" dirty="0" smtClean="0">
                <a:solidFill>
                  <a:srgbClr val="C00000"/>
                </a:solidFill>
              </a:rPr>
              <a:t> за конфетки»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2" name="AutoShape 2" descr="blob:https://web.whatsapp.com/f92f5e70-30b0-4a86-98b0-a8e9b3f5b9d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38" y="864729"/>
            <a:ext cx="3325211" cy="5805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5" descr="blob:https://web.whatsapp.com/c1af9828-aedc-49d0-80ff-d3dc6acb1bc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blob:https://web.whatsapp.com/c1af9828-aedc-49d0-80ff-d3dc6acb1bc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386" y="864729"/>
            <a:ext cx="4500500" cy="579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31636" y="465138"/>
            <a:ext cx="2604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Команда  в «Точке Роста»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465138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Статус в </a:t>
            </a:r>
            <a:r>
              <a:rPr lang="en-US" b="1" dirty="0" err="1" smtClean="0">
                <a:solidFill>
                  <a:srgbClr val="002060"/>
                </a:solidFill>
              </a:rPr>
              <a:t>WhotsApp</a:t>
            </a:r>
            <a:r>
              <a:rPr lang="ru-RU" b="1" dirty="0" smtClean="0">
                <a:solidFill>
                  <a:srgbClr val="002060"/>
                </a:solidFill>
              </a:rPr>
              <a:t> учителя. Посредством барабанной  дроби  она  узнала о нашей акции 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6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5018" y="5715"/>
            <a:ext cx="88789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школьном информационно – библиотечном центре в начале сентября 2022 года были организованы выставки, посвящённые реализации проектов 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«Литературная провинция»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«Литературная карта Хабаровского края».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Они создавались с целью познакомить участников образовательного процесса  с поэтическим  творчеством наших земляков  -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совгаванцев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 Большая  часть выставки посвящена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совгаванскому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поэту, бывшему ученику нашей школы </a:t>
            </a:r>
            <a:r>
              <a:rPr lang="ru-RU" sz="2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А.В.Плясовских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iblioteka\Downloads\WhatsApp Image 2022-11-02 at 11.53.58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023984"/>
            <a:ext cx="6773269" cy="380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" r="3939" b="2852"/>
          <a:stretch/>
        </p:blipFill>
        <p:spPr bwMode="auto">
          <a:xfrm>
            <a:off x="0" y="1916832"/>
            <a:ext cx="2404999" cy="4358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t="5874"/>
          <a:stretch/>
        </p:blipFill>
        <p:spPr bwMode="auto">
          <a:xfrm>
            <a:off x="3090781" y="1916832"/>
            <a:ext cx="5904656" cy="4174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60648"/>
            <a:ext cx="8208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Команда работала  с рупорным громкоговорителем на переменах в актовом зале, в рекреациях, делая объявление об акции 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669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iblioteka\Downloads\IMG-20221211-WA0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151445" cy="311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Biblioteka\Downloads\IMG-20221211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068" y="3645024"/>
            <a:ext cx="3670375" cy="275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692696"/>
            <a:ext cx="4032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Проведение акции «</a:t>
            </a:r>
            <a:r>
              <a:rPr lang="ru-RU" sz="4400" b="1" dirty="0" err="1" smtClean="0">
                <a:solidFill>
                  <a:srgbClr val="C00000"/>
                </a:solidFill>
              </a:rPr>
              <a:t>Ответки</a:t>
            </a:r>
            <a:r>
              <a:rPr lang="ru-RU" sz="4400" b="1" dirty="0" smtClean="0">
                <a:solidFill>
                  <a:srgbClr val="C00000"/>
                </a:solidFill>
              </a:rPr>
              <a:t> за конфетки»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986" y="3468361"/>
            <a:ext cx="48965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Ребята из проектной команды ходили по классам, сами договариваясь с учителями для проведения акции</a:t>
            </a:r>
          </a:p>
          <a:p>
            <a:r>
              <a:rPr lang="ru-RU" sz="3200" b="1" dirty="0" smtClean="0">
                <a:solidFill>
                  <a:srgbClr val="002060"/>
                </a:solidFill>
              </a:rPr>
              <a:t>Например , в 5 классе Б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895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1366633"/>
            <a:ext cx="503872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0642" y="-51867"/>
            <a:ext cx="7200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Проведение акции «</a:t>
            </a:r>
            <a:r>
              <a:rPr lang="ru-RU" sz="4400" b="1" dirty="0" err="1" smtClean="0">
                <a:solidFill>
                  <a:srgbClr val="C00000"/>
                </a:solidFill>
              </a:rPr>
              <a:t>Ответки</a:t>
            </a:r>
            <a:r>
              <a:rPr lang="ru-RU" sz="4400" b="1" dirty="0" smtClean="0">
                <a:solidFill>
                  <a:srgbClr val="C00000"/>
                </a:solidFill>
              </a:rPr>
              <a:t> за конфетки» 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0642" y="5229200"/>
            <a:ext cx="83538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</a:rPr>
              <a:t>В 1 классе А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54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260648"/>
            <a:ext cx="7560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Проектная команда </a:t>
            </a:r>
            <a:r>
              <a:rPr lang="ru-RU" sz="2000" b="1" dirty="0">
                <a:solidFill>
                  <a:srgbClr val="002060"/>
                </a:solidFill>
              </a:rPr>
              <a:t>создала ролик, который транслировался 28-29 ноября по школьному телевизору. 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Цель </a:t>
            </a:r>
            <a:r>
              <a:rPr lang="ru-RU" sz="2000" b="1" dirty="0">
                <a:solidFill>
                  <a:srgbClr val="C00000"/>
                </a:solidFill>
              </a:rPr>
              <a:t>видеоролика  </a:t>
            </a:r>
            <a:r>
              <a:rPr lang="ru-RU" sz="2000" b="1" dirty="0" smtClean="0">
                <a:solidFill>
                  <a:srgbClr val="C00000"/>
                </a:solidFill>
              </a:rPr>
              <a:t> -  </a:t>
            </a:r>
            <a:r>
              <a:rPr lang="ru-RU" sz="2000" b="1" dirty="0">
                <a:solidFill>
                  <a:srgbClr val="C00000"/>
                </a:solidFill>
              </a:rPr>
              <a:t>привлечь </a:t>
            </a:r>
            <a:r>
              <a:rPr lang="ru-RU" sz="2000" b="1" dirty="0" smtClean="0">
                <a:solidFill>
                  <a:srgbClr val="C00000"/>
                </a:solidFill>
              </a:rPr>
              <a:t>внимание учащихся, учителей  </a:t>
            </a:r>
            <a:r>
              <a:rPr lang="ru-RU" sz="2000" b="1" dirty="0">
                <a:solidFill>
                  <a:srgbClr val="C00000"/>
                </a:solidFill>
              </a:rPr>
              <a:t>к нашему проекту </a:t>
            </a:r>
            <a:r>
              <a:rPr lang="ru-RU" sz="2000" b="1" dirty="0" smtClean="0">
                <a:solidFill>
                  <a:srgbClr val="C00000"/>
                </a:solidFill>
              </a:rPr>
              <a:t>и акции «</a:t>
            </a:r>
            <a:r>
              <a:rPr lang="ru-RU" sz="2000" b="1" dirty="0" err="1" smtClean="0">
                <a:solidFill>
                  <a:srgbClr val="C00000"/>
                </a:solidFill>
              </a:rPr>
              <a:t>Ответки</a:t>
            </a:r>
            <a:r>
              <a:rPr lang="ru-RU" sz="2000" b="1" dirty="0" smtClean="0">
                <a:solidFill>
                  <a:srgbClr val="C00000"/>
                </a:solidFill>
              </a:rPr>
              <a:t> за конфетки»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981096"/>
            <a:ext cx="8829675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822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49012d38-d87f-4c8e-9afa-a3e8c8794b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36687"/>
            <a:ext cx="7504385" cy="557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11560" y="260648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Работа команды, в отведённом под акцию месте , в «Точке Роста» . Транслирование видеоролика с авторским прочтением стихотворений перед обучающимися 5 класса А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50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blob:https://web.whatsapp.com/49012d38-d87f-4c8e-9afa-a3e8c8794b8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11560" y="260648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Работа команды, в отведённом под акцию месте , в «Точке Роста» . Видеоролик с авторским прочтением слушают учащиеся 7 класса А, чтобы ответив на вопросы, получить сладкий приз.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" name="AutoShape 2" descr="blob:https://web.whatsapp.com/bd4550d1-d9b8-459f-a5d6-660981313e2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340768"/>
            <a:ext cx="3800475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809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Проектная команда пригласила для интервьюирования  автора стихотворений , поэта, ученика школы №3 </a:t>
            </a:r>
            <a:r>
              <a:rPr lang="ru-RU" b="1" dirty="0" err="1" smtClean="0">
                <a:solidFill>
                  <a:srgbClr val="002060"/>
                </a:solidFill>
              </a:rPr>
              <a:t>А.В.Плясовских</a:t>
            </a:r>
            <a:r>
              <a:rPr lang="ru-RU" b="1" dirty="0" smtClean="0">
                <a:solidFill>
                  <a:srgbClr val="002060"/>
                </a:solidFill>
              </a:rPr>
              <a:t>. Ребята заранее подготовили и продумали вопросы. Кто то вёл беседу, кто – то занимался видео и фотосъёмкой. Интервью оказалось насыщенным и  интересным.   Далее запись  подвергалась редактированию и монтажу  специалистами проекта для дальнейшего использования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69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Интервьюирование </a:t>
            </a:r>
            <a:r>
              <a:rPr lang="ru-RU" b="1" dirty="0" err="1" smtClean="0"/>
              <a:t>А.В.Плясовских</a:t>
            </a:r>
            <a:endParaRPr lang="ru-RU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4"/>
          <a:stretch/>
        </p:blipFill>
        <p:spPr bwMode="auto">
          <a:xfrm>
            <a:off x="139052" y="1772816"/>
            <a:ext cx="8528959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8624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1" r="3478"/>
          <a:stretch/>
        </p:blipFill>
        <p:spPr bwMode="auto">
          <a:xfrm>
            <a:off x="755576" y="1628800"/>
            <a:ext cx="6768752" cy="507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05361"/>
            <a:ext cx="79928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02060"/>
                </a:solidFill>
              </a:rPr>
              <a:t>Совместное фото после видеосъёмки. </a:t>
            </a:r>
            <a:endParaRPr lang="ru-RU" sz="4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9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 итогам собранного материала в ЦГБ имени </a:t>
            </a:r>
            <a:r>
              <a:rPr lang="ru-RU" dirty="0" err="1" smtClean="0"/>
              <a:t>А.Горького</a:t>
            </a:r>
            <a:r>
              <a:rPr lang="ru-RU" dirty="0" smtClean="0"/>
              <a:t>, статей  из газет, интервью с поэтом была составлена беседа, с которой проектная команда ходила по 9 -8 классам, чтобы более детально учащихся познакомить с личностью А.В. Плясовских - поэта, жителя </a:t>
            </a:r>
            <a:r>
              <a:rPr lang="ru-RU" dirty="0" err="1" smtClean="0"/>
              <a:t>Совететской</a:t>
            </a:r>
            <a:r>
              <a:rPr lang="ru-RU" dirty="0" smtClean="0"/>
              <a:t> Гавани, бывшего ученика МБОУ СШ №3 имени </a:t>
            </a:r>
            <a:r>
              <a:rPr lang="ru-RU" dirty="0" err="1" smtClean="0"/>
              <a:t>А.И.Томилина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3211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библиотека\библиотека 2022-2023\выставки\выставки октябрь\фото 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8604448" cy="644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83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Беседа в 9 А</a:t>
            </a:r>
            <a:endParaRPr lang="ru-RU" b="1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6696744" cy="5022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624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Беседа в 8 А</a:t>
            </a:r>
            <a:endParaRPr lang="ru-RU" b="1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980728"/>
            <a:ext cx="5616624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2084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Беседа в 8Б</a:t>
            </a:r>
            <a:endParaRPr lang="ru-RU" b="1" dirty="0"/>
          </a:p>
        </p:txBody>
      </p:sp>
      <p:pic>
        <p:nvPicPr>
          <p:cNvPr id="20482" name="Picture 2" descr="C:\Users\Biblioteka\Desktop\районный проект литературная провинция\фото беседы 8Б\IMG_1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046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8625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b="1" dirty="0" smtClean="0"/>
              <a:t>Беседа в 8Б</a:t>
            </a:r>
            <a:endParaRPr lang="ru-RU" b="1" dirty="0"/>
          </a:p>
        </p:txBody>
      </p:sp>
      <p:pic>
        <p:nvPicPr>
          <p:cNvPr id="20482" name="Picture 2" descr="C:\Users\Biblioteka\Desktop\районный проект литературная провинция\фото беседы 8Б\IMG_12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90464"/>
            <a:ext cx="6264696" cy="4698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97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Проектная команда в ходе беседы применяла разные формы деятельности , в том числе работу с интернет  - ресурсами через ноутбук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21506" name="Picture 2" descr="C:\Users\Biblioteka\Desktop\районный проект литературная провинция\фото беседы 8Б\IMG_13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060848"/>
            <a:ext cx="6167669" cy="4625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9973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32656"/>
            <a:ext cx="5710237" cy="663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0316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91B739A-A021-4820-9BC8-80B9B850E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Наши мероприятия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B3B9438-12F1-4C70-A72A-303A97830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504" y="836712"/>
            <a:ext cx="3782789" cy="5832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764704"/>
            <a:ext cx="5115716" cy="584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95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7056784" cy="5688632"/>
          </a:xfrm>
          <a:prstGeom prst="rect">
            <a:avLst/>
          </a:prstGeom>
          <a:noFill/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C167D14-95AA-45D0-B45C-23EE0A54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499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стихотворений А.В.Плясовских на уроках литературы в 8 А классе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786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96752"/>
            <a:ext cx="7848872" cy="5256584"/>
          </a:xfrm>
          <a:prstGeom prst="rect">
            <a:avLst/>
          </a:prstGeom>
          <a:noFill/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FC167D14-95AA-45D0-B45C-23EE0A54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16499"/>
            <a:ext cx="8229600" cy="692696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Исследовательская работа – анализ поэтического творчества 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680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18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2060"/>
                </a:solidFill>
              </a:rPr>
              <a:t>Конспекты работ с анализом стихотворений А.В.Плясовских</a:t>
            </a:r>
            <a:br>
              <a:rPr lang="ru-RU" sz="3600" b="1" dirty="0">
                <a:solidFill>
                  <a:srgbClr val="002060"/>
                </a:solidFill>
              </a:rPr>
            </a:br>
            <a:r>
              <a:rPr lang="ru-RU" sz="3600" b="1" dirty="0">
                <a:solidFill>
                  <a:srgbClr val="002060"/>
                </a:solidFill>
              </a:rPr>
              <a:t> учащихся 8 класса А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C:\Users\Biblioteka\AppData\Local\Microsoft\Windows\Temporary Internet Files\Content.Word\WhatsApp Image 2023-02-11 at 10.00.30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7488832" cy="50851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9973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7527" y="188640"/>
            <a:ext cx="82809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Ребята 8 А класса, посетив школьный информационно  -  библиотечный центр были заинтересованы данными выставками  и стали задавать вопрос : </a:t>
            </a:r>
            <a:r>
              <a:rPr lang="ru-RU" sz="2000" b="1" dirty="0" smtClean="0">
                <a:solidFill>
                  <a:srgbClr val="C00000"/>
                </a:solidFill>
              </a:rPr>
              <a:t>«А в школе знают о творчестве наших земляков? А знают ли , что Алексей Викторович Плясовских, издавший несколько сборников своих стихотворений – ученик нашей школы? Знакомо ли его творчество учащимся 7 – 9 классов?»</a:t>
            </a:r>
            <a:r>
              <a:rPr lang="ru-RU" sz="2000" b="1" dirty="0" smtClean="0">
                <a:solidFill>
                  <a:srgbClr val="002060"/>
                </a:solidFill>
              </a:rPr>
              <a:t>  И тогда было решено  - создать проектную команду из 6 человек, чтобы : выявить актуальность данной проблемы и наметить план действий.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43184"/>
            <a:ext cx="6048672" cy="4114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893091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7128792" cy="48245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3"/>
          <p:cNvSpPr>
            <a:spLocks noGrp="1"/>
          </p:cNvSpPr>
          <p:nvPr>
            <p:ph type="title"/>
          </p:nvPr>
        </p:nvSpPr>
        <p:spPr>
          <a:xfrm>
            <a:off x="313184" y="332656"/>
            <a:ext cx="8229600" cy="1143000"/>
          </a:xfrm>
        </p:spPr>
        <p:txBody>
          <a:bodyPr>
            <a:noAutofit/>
          </a:bodyPr>
          <a:lstStyle/>
          <a:p>
            <a:pPr indent="450215" algn="just">
              <a:lnSpc>
                <a:spcPct val="106000"/>
              </a:lnSpc>
              <a:spcAft>
                <a:spcPts val="800"/>
              </a:spcAft>
              <a:tabLst>
                <a:tab pos="557784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Статья в районной газете «Советская Звезда» №6 от 14.02.2023, рассказывающая о работе команды МБОУ СШ №3 имени </a:t>
            </a:r>
            <a:r>
              <a:rPr lang="ru-RU" sz="2400" b="1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А.И.Томилина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проектах «Литературная провинция» и «Литературная карта Хабаровского края»</a:t>
            </a:r>
            <a:endParaRPr lang="ru-RU" sz="24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86165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3528392" cy="6093296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3744416" cy="552269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95536" y="2606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Информация о проекте на сайте и на страничке школьной социальной сети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«В контакте»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99214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60648"/>
            <a:ext cx="8424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Фотографии просмотра видеоролика о работе проектной команды на школьном телевизоре.</a:t>
            </a:r>
          </a:p>
        </p:txBody>
      </p:sp>
      <p:pic>
        <p:nvPicPr>
          <p:cNvPr id="7" name="Рисунок 6" descr="C:\Users\Biblioteka\Desktop\районный проект литературная провинция\Фото с просмотра телевизора\WhatsApp Image 2022-11-30 at 14.08.25 (1)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60" y="1124744"/>
            <a:ext cx="453650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9225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167D14-95AA-45D0-B45C-23EE0A548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205" y="-139383"/>
            <a:ext cx="8229600" cy="692696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Итоговый социологический опрос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5232BF4-1163-4EAC-9978-AC565C790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00" y="399162"/>
            <a:ext cx="3538736" cy="79208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1. Знаете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 вы писателей </a:t>
            </a:r>
          </a:p>
          <a:p>
            <a:pPr marL="0" indent="0">
              <a:buNone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       родного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города?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5164"/>
            <a:ext cx="4186461" cy="2462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02744" y="404664"/>
            <a:ext cx="52200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2. Знаете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ли вы такого писателя, как 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    Алексей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Викторович Плясовских?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005" y="1169394"/>
            <a:ext cx="4195550" cy="246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01436" y="3607388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3. Сколько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 него сборников,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их</a:t>
            </a:r>
          </a:p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        названия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если знаете?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438385"/>
            <a:ext cx="3975100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21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024" y="548680"/>
            <a:ext cx="87849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1.10.2022</a:t>
            </a:r>
            <a:r>
              <a:rPr lang="ru-RU" sz="2800" b="1" dirty="0" smtClean="0">
                <a:solidFill>
                  <a:srgbClr val="002060"/>
                </a:solidFill>
              </a:rPr>
              <a:t> ребята выбрали командира, распределили обязанности, внесли коррективы в дорожную карту наметили план действий.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3074" name="Picture 2" descr="C:\Users\Biblioteka\Downloads\WhatsApp Image 2022-11-02 at 12.11.3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060848"/>
            <a:ext cx="7668344" cy="431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4741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170978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5.10.2022</a:t>
            </a:r>
            <a:r>
              <a:rPr lang="ru-RU" sz="2400" b="1" dirty="0" smtClean="0">
                <a:solidFill>
                  <a:srgbClr val="002060"/>
                </a:solidFill>
              </a:rPr>
              <a:t>. проектная команда  посетила городскую </a:t>
            </a:r>
            <a:r>
              <a:rPr lang="ru-RU" sz="2400" b="1" dirty="0">
                <a:solidFill>
                  <a:srgbClr val="002060"/>
                </a:solidFill>
              </a:rPr>
              <a:t>центральную районную библиотеку им. М. Горького, где Азарова Ирина Ивановна </a:t>
            </a:r>
            <a:r>
              <a:rPr lang="ru-RU" sz="2400" b="1" dirty="0" smtClean="0">
                <a:solidFill>
                  <a:srgbClr val="002060"/>
                </a:solidFill>
              </a:rPr>
              <a:t>предоставила некоторые сведения </a:t>
            </a:r>
            <a:r>
              <a:rPr lang="ru-RU" sz="2400" b="1" dirty="0">
                <a:solidFill>
                  <a:srgbClr val="002060"/>
                </a:solidFill>
              </a:rPr>
              <a:t>о творчестве и биографии </a:t>
            </a:r>
            <a:r>
              <a:rPr lang="ru-RU" sz="2400" b="1" dirty="0" smtClean="0">
                <a:solidFill>
                  <a:srgbClr val="002060"/>
                </a:solidFill>
              </a:rPr>
              <a:t>А.В. Плясовских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4608512" cy="46085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52121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3456" y="30670"/>
            <a:ext cx="872902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mtClean="0">
                <a:solidFill>
                  <a:srgbClr val="C00000"/>
                </a:solidFill>
              </a:rPr>
              <a:t>14.10.2022</a:t>
            </a:r>
            <a:r>
              <a:rPr lang="ru-RU" sz="2400" b="1" smtClean="0">
                <a:solidFill>
                  <a:srgbClr val="002060"/>
                </a:solidFill>
              </a:rPr>
              <a:t> Ребята из </a:t>
            </a:r>
            <a:r>
              <a:rPr lang="ru-RU" sz="2400" b="1" dirty="0" smtClean="0">
                <a:solidFill>
                  <a:srgbClr val="002060"/>
                </a:solidFill>
              </a:rPr>
              <a:t>команды  </a:t>
            </a:r>
            <a:r>
              <a:rPr lang="ru-RU" sz="2400" b="1" dirty="0">
                <a:solidFill>
                  <a:srgbClr val="002060"/>
                </a:solidFill>
              </a:rPr>
              <a:t>собралась в </a:t>
            </a:r>
            <a:r>
              <a:rPr lang="ru-RU" sz="2400" b="1" dirty="0" smtClean="0">
                <a:solidFill>
                  <a:srgbClr val="002060"/>
                </a:solidFill>
              </a:rPr>
              <a:t>информационно – библиотечном </a:t>
            </a:r>
            <a:r>
              <a:rPr lang="ru-RU" sz="2400" b="1" smtClean="0">
                <a:solidFill>
                  <a:srgbClr val="002060"/>
                </a:solidFill>
              </a:rPr>
              <a:t>центре школы </a:t>
            </a:r>
            <a:r>
              <a:rPr lang="ru-RU" sz="2400" b="1" dirty="0" smtClean="0">
                <a:solidFill>
                  <a:srgbClr val="002060"/>
                </a:solidFill>
              </a:rPr>
              <a:t>, чтобы скорректировать план дальнейших действий, составить вопросы для социологического исследования и полистать  сборники </a:t>
            </a:r>
            <a:r>
              <a:rPr lang="ru-RU" sz="2400" b="1" dirty="0">
                <a:solidFill>
                  <a:srgbClr val="002060"/>
                </a:solidFill>
              </a:rPr>
              <a:t>стихотворений </a:t>
            </a:r>
            <a:r>
              <a:rPr lang="ru-RU" sz="2400" b="1" dirty="0" err="1" smtClean="0">
                <a:solidFill>
                  <a:srgbClr val="002060"/>
                </a:solidFill>
              </a:rPr>
              <a:t>А.В.Плясовских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6264696" cy="4536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8205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44" y="188640"/>
            <a:ext cx="91399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17.10.2022</a:t>
            </a:r>
            <a:r>
              <a:rPr lang="ru-RU" sz="2400" b="1" dirty="0" smtClean="0">
                <a:solidFill>
                  <a:srgbClr val="002060"/>
                </a:solidFill>
              </a:rPr>
              <a:t>  Был </a:t>
            </a:r>
            <a:r>
              <a:rPr lang="ru-RU" sz="2400" b="1" dirty="0">
                <a:solidFill>
                  <a:srgbClr val="002060"/>
                </a:solidFill>
              </a:rPr>
              <a:t>проведен соц. опрос  в классах: 7А, 8А, 8Б, 9А.</a:t>
            </a:r>
          </a:p>
        </p:txBody>
      </p:sp>
      <p:pic>
        <p:nvPicPr>
          <p:cNvPr id="3" name="Рисунок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0305"/>
            <a:ext cx="3888432" cy="2664296"/>
          </a:xfrm>
          <a:prstGeom prst="rect">
            <a:avLst/>
          </a:prstGeom>
          <a:noFill/>
        </p:spPr>
      </p:pic>
      <p:pic>
        <p:nvPicPr>
          <p:cNvPr id="4" name="Рисунок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769" y="680184"/>
            <a:ext cx="3495928" cy="2657191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79220"/>
            <a:ext cx="2520280" cy="3170135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190" y="3576515"/>
            <a:ext cx="2441495" cy="31701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5261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8568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На школьном сайте выделили отдельную  страницу для проектов и разместили там результаты социологического опроса и дорожную карту</a:t>
            </a:r>
          </a:p>
          <a:p>
            <a:pPr algn="ctr"/>
            <a:r>
              <a:rPr lang="en-US" sz="2400" b="1" dirty="0">
                <a:solidFill>
                  <a:srgbClr val="002060"/>
                </a:solidFill>
                <a:hlinkClick r:id="rId2"/>
              </a:rPr>
              <a:t>https://</a:t>
            </a:r>
            <a:r>
              <a:rPr lang="en-US" sz="2400" b="1" dirty="0" smtClean="0">
                <a:solidFill>
                  <a:srgbClr val="002060"/>
                </a:solidFill>
                <a:hlinkClick r:id="rId2"/>
              </a:rPr>
              <a:t>mou-svg3.ippk.ru/index.php/222/kraevoj-proekt-kraevoj-proekt-literaturnaya-karta-khabarovskogo-kraya</a:t>
            </a:r>
            <a:r>
              <a:rPr lang="ru-RU" sz="2400" b="1" dirty="0" smtClean="0">
                <a:solidFill>
                  <a:srgbClr val="002060"/>
                </a:solidFill>
              </a:rPr>
              <a:t> 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71" y="2348880"/>
            <a:ext cx="7502649" cy="4176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3553865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879</Words>
  <Application>Microsoft Office PowerPoint</Application>
  <PresentationFormat>Экран (4:3)</PresentationFormat>
  <Paragraphs>66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1_Тема Office</vt:lpstr>
      <vt:lpstr>Отчёт МБОУ СШ №3  имени А.И.Томилина ходе о реализации сетевого краевого проекта «ЛИТЕРАТУРНАЯ КАРТА ХАБАРОВСКОГО КРАЯ» в рамках проекта «Литературная провинция»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 нас пишут в СМИ</vt:lpstr>
      <vt:lpstr>Проведение массовой  недельной акции «Ответки за конфетки»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Проектная команда пригласила для интервьюирования  автора стихотворений , поэта, ученика школы №3 А.В.Плясовских. Ребята заранее подготовили и продумали вопросы. Кто то вёл беседу, кто – то занимался видео и фотосъёмкой. Интервью оказалось насыщенным и  интересным.   Далее запись  подвергалась редактированию и монтажу  специалистами проекта для дальнейшего использования</vt:lpstr>
      <vt:lpstr>Интервьюирование А.В.Плясовских</vt:lpstr>
      <vt:lpstr>Презентация PowerPoint</vt:lpstr>
      <vt:lpstr>Презентация PowerPoint</vt:lpstr>
      <vt:lpstr>Беседа в 9 А</vt:lpstr>
      <vt:lpstr>Беседа в 8 А</vt:lpstr>
      <vt:lpstr>Беседа в 8Б</vt:lpstr>
      <vt:lpstr>Беседа в 8Б</vt:lpstr>
      <vt:lpstr>Проектная команда в ходе беседы применяла разные формы деятельности , в том числе работу с интернет  - ресурсами через ноутбук.</vt:lpstr>
      <vt:lpstr>Презентация PowerPoint</vt:lpstr>
      <vt:lpstr>Наши мероприятия</vt:lpstr>
      <vt:lpstr>Анализ стихотворений А.В.Плясовских на уроках литературы в 8 А классе</vt:lpstr>
      <vt:lpstr>Исследовательская работа – анализ поэтического творчества </vt:lpstr>
      <vt:lpstr>Конспекты работ с анализом стихотворений А.В.Плясовских  учащихся 8 класса А </vt:lpstr>
      <vt:lpstr>Статья в районной газете «Советская Звезда» №6 от 14.02.2023, рассказывающая о работе команды МБОУ СШ №3 имени А.И.Томилина проектах «Литературная провинция» и «Литературная карта Хабаровского края»</vt:lpstr>
      <vt:lpstr>Презентация PowerPoint</vt:lpstr>
      <vt:lpstr>Презентация PowerPoint</vt:lpstr>
      <vt:lpstr>Итоговый социологический опрос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МБОУ СШ №3  имени А.И.Томилина ходе о реализации сетевого краевого проекта «ЛИТЕРАТУРНАЯ КАРТА ХАБАРОВСКОГО КРАЯ» в рамках проекта «Литературная провинция» за  1 ЧЕТВЕРТЬ</dc:title>
  <dc:creator>Biblioteka</dc:creator>
  <cp:lastModifiedBy>Biblioteka</cp:lastModifiedBy>
  <cp:revision>65</cp:revision>
  <dcterms:created xsi:type="dcterms:W3CDTF">2022-11-02T01:43:22Z</dcterms:created>
  <dcterms:modified xsi:type="dcterms:W3CDTF">2023-05-15T22:11:39Z</dcterms:modified>
</cp:coreProperties>
</file>