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5" r:id="rId9"/>
    <p:sldId id="263" r:id="rId10"/>
    <p:sldId id="264" r:id="rId11"/>
    <p:sldId id="267" r:id="rId12"/>
    <p:sldId id="269" r:id="rId13"/>
    <p:sldId id="268" r:id="rId14"/>
    <p:sldId id="272" r:id="rId15"/>
    <p:sldId id="266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3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54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1565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72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142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122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6163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064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71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86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3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12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6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2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13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86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48D1F-AC97-466C-B3CB-5DAB3D4F4DC7}" type="datetimeFigureOut">
              <a:rPr lang="ru-RU" smtClean="0"/>
              <a:t>04.05.2023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FB8E8B-D825-4B63-96C7-D34A9B27E2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96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«Литературная провинция»</a:t>
            </a:r>
            <a:b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муниципальный проект.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Реализация проекта исследовательской группой учащихся 8класса </a:t>
            </a:r>
            <a:r>
              <a:rPr lang="ru-RU" b="1" dirty="0">
                <a:solidFill>
                  <a:srgbClr val="002060"/>
                </a:solidFill>
              </a:rPr>
              <a:t>.</a:t>
            </a:r>
            <a:r>
              <a:rPr lang="ru-RU" b="1" dirty="0" smtClean="0">
                <a:solidFill>
                  <a:srgbClr val="002060"/>
                </a:solidFill>
              </a:rPr>
              <a:t> Творческая биография  поэтессы –землячки Надежды Климович- Хижняк.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Руководитель библиотекарь Емельяненко Л.Г.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9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В музее не так много материала о Н. Климович-Хижняк.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824" y="3495380"/>
            <a:ext cx="2521964" cy="33626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87" y="1343967"/>
            <a:ext cx="2314630" cy="308617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652" y="2110478"/>
            <a:ext cx="2852778" cy="21395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42" y="3669543"/>
            <a:ext cx="2260720" cy="301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1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809" y="637952"/>
            <a:ext cx="8487192" cy="37851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Пишем исследовательскую работу используя все найденные материалы. В , музее, библиотеке, в личных архивах подруги Надежды Петровны.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Следующий этап создание презентации, по материалам исследовательской работы, с которой проектная группа познакомит учащихся 7-11классов .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43393" y="744279"/>
            <a:ext cx="9891429" cy="10136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Защита исследовательской работы  в библиотеке им. Горького.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12" y="2275369"/>
            <a:ext cx="4380614" cy="32854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426" y="3310270"/>
            <a:ext cx="4432596" cy="332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Смотрим презентацию «Поэты земляки» о Н. Климович-Хижняк в 7,8 и 9-11классах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400"/>
            <a:ext cx="2264734" cy="22647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404" y="2083981"/>
            <a:ext cx="1941032" cy="1941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370" y="1930400"/>
            <a:ext cx="2094613" cy="20946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9" y="4459606"/>
            <a:ext cx="2112656" cy="2112656"/>
          </a:xfrm>
          <a:prstGeom prst="rect">
            <a:avLst/>
          </a:prstGeom>
        </p:spPr>
      </p:pic>
      <p:pic>
        <p:nvPicPr>
          <p:cNvPr id="7" name="Рисунок 6" descr="C:\Users\1\Desktop\ФОТО\Даль беседа 7кл\20211125_09204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97" y="4574200"/>
            <a:ext cx="1738630" cy="212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1\Desktop\ФОТО\Даль беседа 7кл\20211125_09205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09" y="4459606"/>
            <a:ext cx="1604645" cy="21405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24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Литературная гостиная «Тепло души своей вам отдаю» читаем и слушаем стихи. для 7,8 и 9-11классов.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75" y="3062176"/>
            <a:ext cx="2647506" cy="26475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62" y="1930400"/>
            <a:ext cx="2649279" cy="26492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189" y="2615609"/>
            <a:ext cx="2594465" cy="25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5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903" y="501252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В литературной гостиной рассказываем о творчестве поэтессы в 7,8 и 9-11классах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547" y="2060248"/>
            <a:ext cx="2446170" cy="24461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43" y="3090034"/>
            <a:ext cx="2230870" cy="22308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03" y="3978842"/>
            <a:ext cx="2371848" cy="23718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24" y="1489037"/>
            <a:ext cx="2530549" cy="2530549"/>
          </a:xfrm>
          <a:prstGeom prst="rect">
            <a:avLst/>
          </a:prstGeom>
        </p:spPr>
      </p:pic>
      <p:pic>
        <p:nvPicPr>
          <p:cNvPr id="7" name="Рисунок 6" descr="C:\Users\1\Desktop\20211008_1013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93" y="4183220"/>
            <a:ext cx="2083982" cy="2275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Это сборники Н. Климович-Хижняк, которые есть в нашей школьной библиотеке. Они доступны всем.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3" name="Picture 2" descr="C:\Users\Алексей\Desktop\Новая папка\20201029_1223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256" y="2332037"/>
            <a:ext cx="3394473" cy="452596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9177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    Спасибо за внимание.</a:t>
            </a:r>
            <a:endParaRPr lang="ru-RU" b="1" dirty="0">
              <a:ln w="22225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868" y="1930400"/>
            <a:ext cx="3657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Исследовательская группа учащихся 8 класса.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1.Васюков Никита.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2.Дмитриев Роман.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3. Васильева Дарья.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4.Акуленко </a:t>
            </a:r>
            <a:r>
              <a:rPr lang="ru-RU" dirty="0" err="1" smtClean="0">
                <a:solidFill>
                  <a:srgbClr val="002060"/>
                </a:solidFill>
              </a:rPr>
              <a:t>Дониил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5. </a:t>
            </a:r>
            <a:r>
              <a:rPr lang="ru-RU" dirty="0" err="1" smtClean="0">
                <a:solidFill>
                  <a:srgbClr val="002060"/>
                </a:solidFill>
              </a:rPr>
              <a:t>Аргышев</a:t>
            </a:r>
            <a:r>
              <a:rPr lang="ru-RU" dirty="0" smtClean="0">
                <a:solidFill>
                  <a:srgbClr val="002060"/>
                </a:solidFill>
              </a:rPr>
              <a:t> Димитрий.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6.Золоторевич Дарья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38" y="1167564"/>
            <a:ext cx="4210677" cy="56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4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9991" y="609600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Приехали работать в музей им. Н. Бошняка и библиотеку им. М. Горького..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457" y="2038276"/>
            <a:ext cx="3263503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223" y="2038276"/>
            <a:ext cx="3253563" cy="4338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09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Знакомимся с материалами, которые есть в библиотеке Им. Горького.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2716"/>
            <a:ext cx="3277486" cy="436998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792" y="2062716"/>
            <a:ext cx="3338622" cy="44514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802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35" y="631372"/>
            <a:ext cx="8596668" cy="1320800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Работаем с каталогом, помогает библиограф О.Ф. Потехина.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51" y="2169042"/>
            <a:ext cx="3325333" cy="44337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105" y="2909187"/>
            <a:ext cx="2770224" cy="36936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26" y="1551668"/>
            <a:ext cx="3564566" cy="4752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Находим в каталожных карточках статьи о поэте.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69042"/>
            <a:ext cx="3229640" cy="4306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928" y="2588733"/>
            <a:ext cx="2600103" cy="34668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120" y="1690688"/>
            <a:ext cx="3701680" cy="493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0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404" y="51648"/>
            <a:ext cx="10515600" cy="1325563"/>
          </a:xfrm>
        </p:spPr>
        <p:txBody>
          <a:bodyPr/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</a:rPr>
              <a:t>Ищем эти статьи в газетах и альманахах.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5" y="1938078"/>
            <a:ext cx="2368403" cy="3157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22" y="4170916"/>
            <a:ext cx="2174801" cy="2899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222" y="1592078"/>
            <a:ext cx="3345711" cy="25092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232" y="1592078"/>
            <a:ext cx="3596683" cy="479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7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Это статьи и новые стихи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7848" y="2078829"/>
            <a:ext cx="2527646" cy="33701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251" y="3689333"/>
            <a:ext cx="2264611" cy="30194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7031" y="2078829"/>
            <a:ext cx="2097273" cy="27963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304" y="3763926"/>
            <a:ext cx="2320556" cy="30940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999" y="1900894"/>
            <a:ext cx="2230724" cy="297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3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Эта группа ребят работает в музее им. Н. Бошняка.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2" y="2245785"/>
            <a:ext cx="8298712" cy="398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330</TotalTime>
  <Words>232</Words>
  <Application>Microsoft Office PowerPoint</Application>
  <PresentationFormat>Широкоэкранный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Trebuchet MS</vt:lpstr>
      <vt:lpstr>Wingdings 3</vt:lpstr>
      <vt:lpstr>Грань</vt:lpstr>
      <vt:lpstr>«Литературная провинция» муниципальный проект.</vt:lpstr>
      <vt:lpstr>Исследовательская группа учащихся 8 класса.</vt:lpstr>
      <vt:lpstr>Приехали работать в музей им. Н. Бошняка и библиотеку им. М. Горького..</vt:lpstr>
      <vt:lpstr>Знакомимся с материалами, которые есть в библиотеке Им. Горького.</vt:lpstr>
      <vt:lpstr>Работаем с каталогом, помогает библиограф О.Ф. Потехина.</vt:lpstr>
      <vt:lpstr>Находим в каталожных карточках статьи о поэте.</vt:lpstr>
      <vt:lpstr>Ищем эти статьи в газетах и альманахах.</vt:lpstr>
      <vt:lpstr>Это статьи и новые стихи</vt:lpstr>
      <vt:lpstr>Эта группа ребят работает в музее им. Н. Бошняка.</vt:lpstr>
      <vt:lpstr>В музее не так много материала о Н. Климович-Хижняк.</vt:lpstr>
      <vt:lpstr>Пишем исследовательскую работу используя все найденные материалы. В , музее, библиотеке, в личных архивах подруги Надежды Петровны.  Следующий этап создание презентации, по материалам исследовательской работы, с которой проектная группа познакомит учащихся 7-11классов . </vt:lpstr>
      <vt:lpstr>Защита исследовательской работы  в библиотеке им. Горького.</vt:lpstr>
      <vt:lpstr>Смотрим презентацию «Поэты земляки» о Н. Климович-Хижняк в 7,8 и 9-11классах</vt:lpstr>
      <vt:lpstr>Литературная гостиная «Тепло души своей вам отдаю» читаем и слушаем стихи. для 7,8 и 9-11классов.</vt:lpstr>
      <vt:lpstr>В литературной гостиной рассказываем о творчестве поэтессы в 7,8 и 9-11классах</vt:lpstr>
      <vt:lpstr>Это сборники Н. Климович-Хижняк, которые есть в нашей школьной библиотеке. Они доступны всем.</vt:lpstr>
      <vt:lpstr>           Спасибо за внимание.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«Литературная провинция» муниципальный проект.</dc:title>
  <dc:creator>1</dc:creator>
  <cp:lastModifiedBy>1</cp:lastModifiedBy>
  <cp:revision>33</cp:revision>
  <dcterms:created xsi:type="dcterms:W3CDTF">2022-11-10T07:17:41Z</dcterms:created>
  <dcterms:modified xsi:type="dcterms:W3CDTF">2023-05-04T08:25:41Z</dcterms:modified>
</cp:coreProperties>
</file>