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9" r:id="rId2"/>
    <p:sldId id="256" r:id="rId3"/>
    <p:sldId id="260" r:id="rId4"/>
    <p:sldId id="263" r:id="rId5"/>
    <p:sldId id="261" r:id="rId6"/>
    <p:sldId id="264" r:id="rId7"/>
    <p:sldId id="262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F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CFF48-62EB-4EC7-84E4-CE1AB3D3455E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DA40A-C032-4AB6-A2BC-9F6D8292C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18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DA40A-C032-4AB6-A2BC-9F6D8292C6B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2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DA40A-C032-4AB6-A2BC-9F6D8292C6B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6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5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39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99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76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7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4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0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20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0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87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8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Луна\OneDrive\Рабочий стол\Tt3O27ITy88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"/>
            <a:ext cx="3851920" cy="684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8307" y="1916832"/>
            <a:ext cx="4968552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u="sng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l"/>
            <a:r>
              <a:rPr lang="ru-RU" sz="4000" u="sng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Учитель ИЗО и МУЗЫКИ</a:t>
            </a:r>
          </a:p>
          <a:p>
            <a:pPr algn="l"/>
            <a:r>
              <a:rPr lang="ru-RU" sz="4000" u="sng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Высшей кв.категории</a:t>
            </a:r>
          </a:p>
          <a:p>
            <a:pPr algn="l"/>
            <a:r>
              <a:rPr lang="ru-RU" sz="4000" u="sng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МБОУ СШ № 3 </a:t>
            </a:r>
          </a:p>
          <a:p>
            <a:pPr algn="l"/>
            <a:r>
              <a:rPr lang="ru-RU" sz="4000" u="sng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имени А.И. Томилина</a:t>
            </a:r>
          </a:p>
          <a:p>
            <a:pPr algn="l"/>
            <a:r>
              <a:rPr lang="ru-RU" sz="4000" u="sng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стаж – 10 лет</a:t>
            </a:r>
            <a:endParaRPr lang="ru-RU" sz="4000" u="sng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74753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38866" y="2557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Луна\OneDrive\Рабочий стол\школьныймц\linea-dorada-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88640"/>
            <a:ext cx="10153128" cy="6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Луна\OneDrive\Рабочий стол\школьныймц\linea-dorada-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052736"/>
            <a:ext cx="10153128" cy="6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4640" y="692696"/>
            <a:ext cx="7772400" cy="965969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Комар Валерия Евгеньевна</a:t>
            </a:r>
            <a:br>
              <a:rPr lang="ru-RU" u="sng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Луна\OneDrive\Рабочий стол\школьныймц\linea-dorada-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677" y="116632"/>
            <a:ext cx="10153128" cy="6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Луна\OneDrive\Рабочий стол\школьныймц\linea-dorada-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32" y="908720"/>
            <a:ext cx="10153128" cy="6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3" t="14839" r="26377" b="3679"/>
          <a:stretch/>
        </p:blipFill>
        <p:spPr bwMode="auto">
          <a:xfrm>
            <a:off x="179512" y="1453414"/>
            <a:ext cx="4238342" cy="435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2" t="14886" r="25232" b="4139"/>
          <a:stretch/>
        </p:blipFill>
        <p:spPr bwMode="auto">
          <a:xfrm>
            <a:off x="4473334" y="1453412"/>
            <a:ext cx="4494923" cy="435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1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5459430" y="4869159"/>
            <a:ext cx="3528392" cy="114772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5536" y="4869160"/>
            <a:ext cx="3528392" cy="114772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436096" y="3433401"/>
            <a:ext cx="3528392" cy="114772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39552" y="3433401"/>
            <a:ext cx="3528392" cy="114772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928992" cy="1470025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МОИ СИЛЬНЫЕ СТОРОНЫ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8352928" cy="261669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МОТИВАЦИЯ                   АТМОСФЕРА  </a:t>
            </a:r>
          </a:p>
          <a:p>
            <a:endParaRPr lang="ru-RU" sz="4000" dirty="0">
              <a:solidFill>
                <a:srgbClr val="FFFF00"/>
              </a:solidFill>
            </a:endParaRPr>
          </a:p>
          <a:p>
            <a:r>
              <a:rPr lang="ru-RU" sz="4000" dirty="0" smtClean="0">
                <a:solidFill>
                  <a:srgbClr val="FFFF00"/>
                </a:solidFill>
              </a:rPr>
              <a:t>   ЛОГИКА                          ТВОРЧЕСТВО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1777217"/>
            <a:ext cx="5435499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/>
              <a:t>четыре базы</a:t>
            </a:r>
            <a:endParaRPr lang="ru-RU" sz="6000" b="1" dirty="0"/>
          </a:p>
        </p:txBody>
      </p:sp>
      <p:pic>
        <p:nvPicPr>
          <p:cNvPr id="9" name="Picture 3" descr="C:\Users\Луна\OneDrive\Рабочий стол\школьныймц\linea-dorada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054" y="331647"/>
            <a:ext cx="10153128" cy="6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Луна\OneDrive\Рабочий стол\школьныймц\linea-dorada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054" y="1268760"/>
            <a:ext cx="10153128" cy="6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1"/>
            <a:ext cx="9324528" cy="1114181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МОТИВАЦИЯ – моя сильная сторона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Мотив на любом этапе урока очень важен, но об уроке, как о человеке, мнение складывается </a:t>
            </a:r>
            <a:r>
              <a:rPr lang="ru-RU" sz="4000" dirty="0" smtClean="0"/>
              <a:t>с первых  </a:t>
            </a:r>
            <a:r>
              <a:rPr lang="ru-RU" sz="4000" dirty="0" smtClean="0"/>
              <a:t>секунд.</a:t>
            </a:r>
          </a:p>
          <a:p>
            <a:pPr marL="0" indent="0">
              <a:buNone/>
            </a:pPr>
            <a:r>
              <a:rPr lang="ru-RU" sz="4000" dirty="0" smtClean="0"/>
              <a:t>Поэтому </a:t>
            </a:r>
            <a:r>
              <a:rPr lang="ru-RU" sz="4000" dirty="0" smtClean="0"/>
              <a:t>именно в начале, я должна увлечь ребят происходящим.</a:t>
            </a:r>
            <a:endParaRPr lang="ru-RU" sz="4000" dirty="0"/>
          </a:p>
        </p:txBody>
      </p:sp>
      <p:pic>
        <p:nvPicPr>
          <p:cNvPr id="4" name="Picture 3" descr="C:\Users\Луна\OneDrive\Рабочий стол\школьныймц\linea-dorada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054" y="0"/>
            <a:ext cx="10153128" cy="6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Луна\OneDrive\Рабочий стол\школьныймц\linea-dorada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717" y="1534061"/>
            <a:ext cx="10153128" cy="6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8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6"/>
            <a:ext cx="8229600" cy="410445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ЧТО ЭТО ТАКОЕ?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2. ВОПРОСЫ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3. Вставь пропущенное слово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4. СРАВНИ ИЗОБРАЖЕНИЯ </a:t>
            </a:r>
          </a:p>
          <a:p>
            <a:pPr marL="0" indent="0">
              <a:buNone/>
            </a:pPr>
            <a:r>
              <a:rPr lang="ru-RU" dirty="0" smtClean="0"/>
              <a:t>5. ПРИДУМАЙ АССОЦИАЦИЮ</a:t>
            </a:r>
          </a:p>
          <a:p>
            <a:pPr marL="0" indent="0">
              <a:buNone/>
            </a:pPr>
            <a:r>
              <a:rPr lang="ru-RU" dirty="0" smtClean="0"/>
              <a:t>6. НАПИШИ РАССКАЗ</a:t>
            </a:r>
          </a:p>
          <a:p>
            <a:pPr marL="0" indent="0">
              <a:buNone/>
            </a:pPr>
            <a:r>
              <a:rPr lang="ru-RU" dirty="0" smtClean="0"/>
              <a:t>И многое другое</a:t>
            </a:r>
          </a:p>
          <a:p>
            <a:pPr marL="0" indent="0">
              <a:buNone/>
            </a:pPr>
            <a:endParaRPr lang="ru-RU" dirty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6" t="14930" r="16947" b="29679"/>
          <a:stretch/>
        </p:blipFill>
        <p:spPr bwMode="auto">
          <a:xfrm>
            <a:off x="6224619" y="548680"/>
            <a:ext cx="2748778" cy="166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15896" r="15103" b="12372"/>
          <a:stretch/>
        </p:blipFill>
        <p:spPr bwMode="auto">
          <a:xfrm>
            <a:off x="6232065" y="2348880"/>
            <a:ext cx="275872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51520" y="4869160"/>
            <a:ext cx="4104456" cy="1872208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4400" dirty="0" smtClean="0"/>
              <a:t>Я  ___________ -  титан, обречённый на вечные муки, за то, что не покорился воле Зевса, и спас людей от холода и гибели. Я помог богам выиграть войну со своими братьями – титанами, за что был допущен на Олимп. Мой близкий друг – Гефест у нас с ним есть общий символ  огонь.</a:t>
            </a:r>
          </a:p>
          <a:p>
            <a:pPr marL="0" indent="0" algn="just">
              <a:buNone/>
            </a:pPr>
            <a:r>
              <a:rPr lang="ru-RU" sz="4400" dirty="0"/>
              <a:t>Я – __________, владыка морей. В моих руках судьба мореплавателей. Если я ударю своим трезубцем, на море начнется страшная буря, корабли разобьются в щепки о прибрежные скалы. Но стоит мне отложить трезубец и успокоится море, а я на колеснице спущусь на дно в великолепный дворец, где я живу со своей женой </a:t>
            </a:r>
            <a:r>
              <a:rPr lang="ru-RU" sz="4400" dirty="0" err="1"/>
              <a:t>Амфитритой</a:t>
            </a:r>
            <a:r>
              <a:rPr lang="ru-RU" sz="4400" dirty="0"/>
              <a:t>. Нам послушны все обитатели морских глубин. Мой символ Трезубец.</a:t>
            </a:r>
          </a:p>
          <a:p>
            <a:pPr marL="0" indent="0" algn="just">
              <a:buFont typeface="Arial" pitchFamily="34" charset="0"/>
              <a:buNone/>
            </a:pPr>
            <a:endParaRPr lang="ru-RU" sz="4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1" r="16093" b="12868"/>
          <a:stretch/>
        </p:blipFill>
        <p:spPr bwMode="auto">
          <a:xfrm>
            <a:off x="4572000" y="4581128"/>
            <a:ext cx="4499992" cy="220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08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АТМОСФЕРА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ВНЕШНИЕ ФАКТОРЫ </a:t>
            </a:r>
            <a:r>
              <a:rPr lang="ru-RU" dirty="0" smtClean="0"/>
              <a:t>– презентация, организация рабочего места, внешний вид учителя и учащихся, </a:t>
            </a:r>
            <a:r>
              <a:rPr lang="ru-RU" dirty="0" smtClean="0"/>
              <a:t>освещение.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ОБЩЕНИЕ</a:t>
            </a:r>
            <a:r>
              <a:rPr lang="ru-RU" dirty="0" smtClean="0"/>
              <a:t> – НЕТ АВТОРИТАРНОМУ СТИЛЮ! УСПЕХ КАЖДОГО! МЫ ИМЕЕМ ПРАВО НА ОШИБКУ!</a:t>
            </a:r>
          </a:p>
          <a:p>
            <a:pPr marL="0" indent="0">
              <a:buNone/>
            </a:pPr>
            <a:r>
              <a:rPr lang="ru-RU" b="1" dirty="0" smtClean="0"/>
              <a:t>ВНУТРЕННИЕ – </a:t>
            </a:r>
            <a:r>
              <a:rPr lang="ru-RU" dirty="0" smtClean="0"/>
              <a:t>ВСЕ ЧТО МЫ ДЕЛАЕМ на уроке – формируем внутренний </a:t>
            </a:r>
            <a:r>
              <a:rPr lang="ru-RU" dirty="0" smtClean="0"/>
              <a:t>мир.</a:t>
            </a:r>
            <a:endParaRPr lang="ru-RU" dirty="0"/>
          </a:p>
        </p:txBody>
      </p:sp>
      <p:pic>
        <p:nvPicPr>
          <p:cNvPr id="4" name="Picture 3" descr="C:\Users\Луна\OneDrive\Рабочий стол\школьныймц\linea-dorada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677" y="188640"/>
            <a:ext cx="10153128" cy="6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Луна\OneDrive\Рабочий стол\школьныймц\linea-dorada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677" y="888308"/>
            <a:ext cx="10153128" cy="6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2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572149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СМОТРИМ ОПЕРЫ, БАЛЕТЫ, МЮЗИКЛЫ И ФИЛЬМЫ, ОБСУЖДАЕМ…</a:t>
            </a:r>
          </a:p>
          <a:p>
            <a:r>
              <a:rPr lang="ru-RU" sz="4000" dirty="0" smtClean="0"/>
              <a:t>ВСЕ </a:t>
            </a:r>
            <a:r>
              <a:rPr lang="ru-RU" sz="4000" dirty="0" smtClean="0"/>
              <a:t>ЧТО МЫ </a:t>
            </a:r>
            <a:r>
              <a:rPr lang="ru-RU" sz="4000" dirty="0" smtClean="0"/>
              <a:t>ДЕЛАЕМ – это не просто так.</a:t>
            </a:r>
          </a:p>
          <a:p>
            <a:r>
              <a:rPr lang="ru-RU" sz="4000" dirty="0" smtClean="0"/>
              <a:t>УЧИМ ПЕСНЮ  - разбираем в ней каждое слово. </a:t>
            </a:r>
          </a:p>
          <a:p>
            <a:r>
              <a:rPr lang="ru-RU" sz="4000" dirty="0" smtClean="0"/>
              <a:t>Рисуем – изучаем каждую деталь.</a:t>
            </a:r>
          </a:p>
          <a:p>
            <a:endParaRPr lang="ru-RU" sz="4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ТЫ МОЖЕШЬ ЧИТАТЬ ИНТЕРЕСНУЮ КНИГУ, НО ЕСЛИ В НЕЙ НЕ БУДЕТ ЛОГИКИ – ТО ЭТО ПУСТАЯ ТРАТА ВРЕМЕНИ.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868685"/>
            <a:ext cx="8229600" cy="2769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521427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/>
              <a:t>ЛОГИКА</a:t>
            </a:r>
          </a:p>
        </p:txBody>
      </p:sp>
      <p:pic>
        <p:nvPicPr>
          <p:cNvPr id="5" name="Picture 3" descr="C:\Users\Луна\OneDrive\Рабочий стол\школьныймц\linea-dorada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677" y="188640"/>
            <a:ext cx="10153128" cy="6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Луна\OneDrive\Рабочий стол\школьныймц\linea-dorada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677" y="1019636"/>
            <a:ext cx="10153128" cy="6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0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048672"/>
          </a:xfrm>
        </p:spPr>
        <p:txBody>
          <a:bodyPr>
            <a:normAutofit/>
          </a:bodyPr>
          <a:lstStyle/>
          <a:p>
            <a:r>
              <a:rPr lang="ru-RU" b="1" dirty="0" smtClean="0"/>
              <a:t>Формирование читательской грамотности</a:t>
            </a:r>
          </a:p>
          <a:p>
            <a:pPr marL="0" indent="0">
              <a:buNone/>
            </a:pPr>
            <a:r>
              <a:rPr lang="ru-RU" dirty="0" smtClean="0"/>
              <a:t>    -  Перевод с русского на русский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-  Сократить текст до смысла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-  Составить три вопроса </a:t>
            </a:r>
          </a:p>
          <a:p>
            <a:r>
              <a:rPr lang="ru-RU" dirty="0" smtClean="0"/>
              <a:t>ЦЕЛЕПОЛОГАНИЕ,ПЛАН,КРИТЕРИИ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СТРУКТУРИРОВАНИЕ ИНФОРМАЦИИ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9" t="13487" r="14735" b="11759"/>
          <a:stretch/>
        </p:blipFill>
        <p:spPr bwMode="auto">
          <a:xfrm>
            <a:off x="395536" y="3212975"/>
            <a:ext cx="2160240" cy="162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07120"/>
            <a:ext cx="2894235" cy="162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975"/>
            <a:ext cx="2894235" cy="162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0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52" y="1044975"/>
            <a:ext cx="8608956" cy="484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3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357</Words>
  <Application>Microsoft Office PowerPoint</Application>
  <PresentationFormat>Экран (4:3)</PresentationFormat>
  <Paragraphs>49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Calibri</vt:lpstr>
      <vt:lpstr>Тема Office</vt:lpstr>
      <vt:lpstr>Комар Валерия Евгеньевна </vt:lpstr>
      <vt:lpstr>МОИ СИЛЬНЫЕ СТОРОНЫ</vt:lpstr>
      <vt:lpstr>МОТИВАЦИЯ – моя сильная сторона</vt:lpstr>
      <vt:lpstr>ПРИМЕРЫ</vt:lpstr>
      <vt:lpstr>АТМОСФЕРА </vt:lpstr>
      <vt:lpstr>Презентация PowerPoint</vt:lpstr>
      <vt:lpstr>ТЫ МОЖЕШЬ ЧИТАТЬ ИНТЕРЕСНУЮ КНИГУ, НО ЕСЛИ В НЕЙ НЕ БУДЕТ ЛОГИКИ – ТО ЭТО ПУСТАЯ ТРАТА ВРЕМЕНИ.</vt:lpstr>
      <vt:lpstr>Презентация PowerPoint</vt:lpstr>
      <vt:lpstr>Презентация PowerPoint</vt:lpstr>
      <vt:lpstr>ТВОРЧЕСТВО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Комар</dc:creator>
  <cp:lastModifiedBy>User</cp:lastModifiedBy>
  <cp:revision>18</cp:revision>
  <dcterms:created xsi:type="dcterms:W3CDTF">2023-02-26T03:48:49Z</dcterms:created>
  <dcterms:modified xsi:type="dcterms:W3CDTF">2023-06-02T02:17:00Z</dcterms:modified>
</cp:coreProperties>
</file>