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06" r:id="rId3"/>
    <p:sldId id="308" r:id="rId4"/>
    <p:sldId id="288" r:id="rId5"/>
    <p:sldId id="289" r:id="rId6"/>
    <p:sldId id="301" r:id="rId7"/>
    <p:sldId id="302" r:id="rId8"/>
    <p:sldId id="303" r:id="rId9"/>
    <p:sldId id="305" r:id="rId10"/>
    <p:sldId id="290" r:id="rId11"/>
    <p:sldId id="293" r:id="rId12"/>
    <p:sldId id="304" r:id="rId13"/>
    <p:sldId id="29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51" autoAdjust="0"/>
  </p:normalViewPr>
  <p:slideViewPr>
    <p:cSldViewPr snapToGrid="0">
      <p:cViewPr varScale="1">
        <p:scale>
          <a:sx n="52" d="100"/>
          <a:sy n="52" d="100"/>
        </p:scale>
        <p:origin x="-125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FEF8-AF1D-40C7-A3B8-A66A83D6E3E0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1B84D-A74B-493D-B9CF-F2299D3DF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80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7A9-89F5-4FA8-838C-7FDE166BFBA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BF8D-AE24-445C-B922-23587CB2A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41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7A9-89F5-4FA8-838C-7FDE166BFBA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BF8D-AE24-445C-B922-23587CB2A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54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7A9-89F5-4FA8-838C-7FDE166BFBA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BF8D-AE24-445C-B922-23587CB2A4C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0588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7A9-89F5-4FA8-838C-7FDE166BFBA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BF8D-AE24-445C-B922-23587CB2A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2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7A9-89F5-4FA8-838C-7FDE166BFBA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BF8D-AE24-445C-B922-23587CB2A4C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015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7A9-89F5-4FA8-838C-7FDE166BFBA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BF8D-AE24-445C-B922-23587CB2A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700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7A9-89F5-4FA8-838C-7FDE166BFBA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BF8D-AE24-445C-B922-23587CB2A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75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7A9-89F5-4FA8-838C-7FDE166BFBA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BF8D-AE24-445C-B922-23587CB2A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51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7A9-89F5-4FA8-838C-7FDE166BFBA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BF8D-AE24-445C-B922-23587CB2A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0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7A9-89F5-4FA8-838C-7FDE166BFBA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BF8D-AE24-445C-B922-23587CB2A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94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7A9-89F5-4FA8-838C-7FDE166BFBA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BF8D-AE24-445C-B922-23587CB2A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6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7A9-89F5-4FA8-838C-7FDE166BFBA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BF8D-AE24-445C-B922-23587CB2A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8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7A9-89F5-4FA8-838C-7FDE166BFBA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BF8D-AE24-445C-B922-23587CB2A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3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7A9-89F5-4FA8-838C-7FDE166BFBA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BF8D-AE24-445C-B922-23587CB2A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5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7A9-89F5-4FA8-838C-7FDE166BFBA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BF8D-AE24-445C-B922-23587CB2A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3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B7A9-89F5-4FA8-838C-7FDE166BFBA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BF8D-AE24-445C-B922-23587CB2A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08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B7A9-89F5-4FA8-838C-7FDE166BFBA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3CBF8D-AE24-445C-B922-23587CB2A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3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055" y="197135"/>
            <a:ext cx="10832252" cy="57861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dirty="0" smtClean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«Литературная провинция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4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</a:p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 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Степанович </a:t>
            </a:r>
          </a:p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Рыбин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pPr algn="ctr"/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</a:t>
            </a:r>
            <a:r>
              <a:rPr lang="ru-RU" sz="20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ОШ №8</a:t>
            </a:r>
          </a:p>
          <a:p>
            <a:pPr algn="ctr"/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</a:t>
            </a:r>
            <a:r>
              <a:rPr lang="ru-RU" sz="20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Библиотекарь: 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Елисеева Л.И.</a:t>
            </a:r>
          </a:p>
          <a:p>
            <a:pPr algn="ctr"/>
            <a:endParaRPr lang="ru-RU" sz="2000" b="1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endParaRPr lang="ru-RU" sz="2000" b="1" cap="none" spc="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6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1" y="0"/>
            <a:ext cx="7110324" cy="155448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выставка-экскурсия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«В.С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Рыбин.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поэт,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гражданин»                                                               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700" b="1" dirty="0">
                <a:solidFill>
                  <a:srgbClr val="002060"/>
                </a:solidFill>
              </a:rPr>
              <a:t/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Коврик 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Вениаминовна- педагог 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дополнительного образования ЦДТ                                                                             «Паллада»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C:\Users\Администратор\AppData\Local\Microsoft\Windows\INetCache\Content.Word\IMG-20221117-WA0053.jpg"/>
          <p:cNvPicPr>
            <a:picLocks noGrp="1"/>
          </p:cNvPicPr>
          <p:nvPr>
            <p:ph idx="1"/>
          </p:nvPr>
        </p:nvPicPr>
        <p:blipFill>
          <a:blip r:embed="rId2" cstate="print"/>
          <a:srcRect t="16239"/>
          <a:stretch>
            <a:fillRect/>
          </a:stretch>
        </p:blipFill>
        <p:spPr bwMode="auto">
          <a:xfrm>
            <a:off x="121921" y="1585228"/>
            <a:ext cx="5569464" cy="36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AppData\Local\Microsoft\Windows\INetCache\Content.Word\IMG-20221117-WA0054.jpg"/>
          <p:cNvPicPr/>
          <p:nvPr/>
        </p:nvPicPr>
        <p:blipFill>
          <a:blip r:embed="rId3" cstate="print"/>
          <a:srcRect l="18600" t="20299" r="3153" b="16880"/>
          <a:stretch>
            <a:fillRect/>
          </a:stretch>
        </p:blipFill>
        <p:spPr bwMode="auto">
          <a:xfrm>
            <a:off x="6644640" y="121920"/>
            <a:ext cx="5356214" cy="353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AppData\Local\Microsoft\Windows\INetCache\Content.Word\IMG-20221118-WA0012.jpg"/>
          <p:cNvPicPr/>
          <p:nvPr/>
        </p:nvPicPr>
        <p:blipFill>
          <a:blip r:embed="rId4" cstate="print"/>
          <a:srcRect l="2886" t="16892" b="21741"/>
          <a:stretch>
            <a:fillRect/>
          </a:stretch>
        </p:blipFill>
        <p:spPr bwMode="auto">
          <a:xfrm>
            <a:off x="7355786" y="3733801"/>
            <a:ext cx="4836214" cy="300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814926" y="3733801"/>
            <a:ext cx="1417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5-7 класс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50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43840"/>
            <a:ext cx="11475720" cy="1701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экскурсия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 поэтическим тропинкам творчества В.С. Рыбина. 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Совгавань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сердце моем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5-8 класс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Администратор\AppData\Local\Microsoft\Windows\INetCache\Content.Word\IMG-20221202-WA0015.jpg"/>
          <p:cNvPicPr>
            <a:picLocks noGrp="1"/>
          </p:cNvPicPr>
          <p:nvPr>
            <p:ph idx="1"/>
          </p:nvPr>
        </p:nvPicPr>
        <p:blipFill>
          <a:blip r:embed="rId2" cstate="print"/>
          <a:srcRect l="4169" r="7309" b="3148"/>
          <a:stretch>
            <a:fillRect/>
          </a:stretch>
        </p:blipFill>
        <p:spPr bwMode="auto">
          <a:xfrm>
            <a:off x="3081457" y="1779821"/>
            <a:ext cx="6192756" cy="427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AppData\Local\Microsoft\Windows\INetCache\Content.Word\IMG-20221202-WA0025.jpg"/>
          <p:cNvPicPr/>
          <p:nvPr/>
        </p:nvPicPr>
        <p:blipFill>
          <a:blip r:embed="rId3" cstate="print"/>
          <a:srcRect l="13435" t="30859" r="5952" b="22500"/>
          <a:stretch>
            <a:fillRect/>
          </a:stretch>
        </p:blipFill>
        <p:spPr bwMode="auto">
          <a:xfrm rot="518393">
            <a:off x="9666180" y="2329211"/>
            <a:ext cx="2282581" cy="37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AppData\Local\Microsoft\Windows\INetCache\Content.Word\IMG-20221202-WA0024.jpg"/>
          <p:cNvPicPr/>
          <p:nvPr/>
        </p:nvPicPr>
        <p:blipFill>
          <a:blip r:embed="rId4" cstate="print"/>
          <a:srcRect l="26531" t="27344" r="11395" b="22658"/>
          <a:stretch>
            <a:fillRect/>
          </a:stretch>
        </p:blipFill>
        <p:spPr bwMode="auto">
          <a:xfrm rot="21086036">
            <a:off x="428208" y="2285517"/>
            <a:ext cx="2377439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21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569786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 сборник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«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Совгавань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сердце моём»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C:\Users\user\AppData\Local\Temp\Rar$DIa5496.45745\IMG-20230408-WA0046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r="43403"/>
          <a:stretch/>
        </p:blipFill>
        <p:spPr bwMode="auto">
          <a:xfrm rot="16746736">
            <a:off x="8555028" y="1745270"/>
            <a:ext cx="3187751" cy="36271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AppData\Local\Temp\Rar$DIa5496.5909\IMG-20230408-WA004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"/>
          <a:stretch/>
        </p:blipFill>
        <p:spPr bwMode="auto">
          <a:xfrm rot="21251146">
            <a:off x="408785" y="1965809"/>
            <a:ext cx="2948622" cy="31860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AppData\Local\Temp\Rar$DIa5496.16737\IMG-20230408-WA0044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" b="19826"/>
          <a:stretch/>
        </p:blipFill>
        <p:spPr bwMode="auto">
          <a:xfrm>
            <a:off x="3358801" y="3535680"/>
            <a:ext cx="4938078" cy="3768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58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3360"/>
            <a:ext cx="11042226" cy="66446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наших социальных партнёров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Коврик Ирина Вениаминовна -педагог дополнительного образования  ЦДТ «Паллада», Шевченко Елена Евгеньевна-библиотекарь филиала библиотеки №7 МБУК «Централизованная библиотечная система», Боброва Ольга Владимировна- педагог дополнительного образования ЦДТ «Паллада»,</a:t>
            </a:r>
          </a:p>
        </p:txBody>
      </p:sp>
      <p:pic>
        <p:nvPicPr>
          <p:cNvPr id="4" name="Объект 3" descr="C:\Users\Администратор\Desktop\IMG-20230111-WA0048.jpg"/>
          <p:cNvPicPr>
            <a:picLocks noGrp="1"/>
          </p:cNvPicPr>
          <p:nvPr>
            <p:ph idx="1"/>
          </p:nvPr>
        </p:nvPicPr>
        <p:blipFill>
          <a:blip r:embed="rId2" cstate="print"/>
          <a:srcRect l="23469" t="29844" r="8844" b="20156"/>
          <a:stretch>
            <a:fillRect/>
          </a:stretch>
        </p:blipFill>
        <p:spPr bwMode="auto">
          <a:xfrm>
            <a:off x="6691241" y="746757"/>
            <a:ext cx="2528959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Desktop\IMG-20230111-WA0049.jpg"/>
          <p:cNvPicPr/>
          <p:nvPr/>
        </p:nvPicPr>
        <p:blipFill>
          <a:blip r:embed="rId3" cstate="print"/>
          <a:srcRect l="23980" t="21172" r="6803" b="28594"/>
          <a:stretch>
            <a:fillRect/>
          </a:stretch>
        </p:blipFill>
        <p:spPr bwMode="auto">
          <a:xfrm rot="21004388">
            <a:off x="4089713" y="1160114"/>
            <a:ext cx="2455844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Desktop\IMG-20230111-WA0050.jpg"/>
          <p:cNvPicPr/>
          <p:nvPr/>
        </p:nvPicPr>
        <p:blipFill>
          <a:blip r:embed="rId4" cstate="print"/>
          <a:srcRect l="27891" t="30703" b="17656"/>
          <a:stretch>
            <a:fillRect/>
          </a:stretch>
        </p:blipFill>
        <p:spPr bwMode="auto">
          <a:xfrm rot="640129">
            <a:off x="9211730" y="1145529"/>
            <a:ext cx="2530051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AppData\Local\Microsoft\Windows\INetCache\Content.Word\IMG-20221201-WA0029.jpg"/>
          <p:cNvPicPr/>
          <p:nvPr/>
        </p:nvPicPr>
        <p:blipFill>
          <a:blip r:embed="rId5" cstate="print"/>
          <a:srcRect l="16355" t="10216" r="13094" b="33894"/>
          <a:stretch>
            <a:fillRect/>
          </a:stretch>
        </p:blipFill>
        <p:spPr bwMode="auto">
          <a:xfrm>
            <a:off x="183423" y="944880"/>
            <a:ext cx="3413218" cy="413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71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1560" y="577764"/>
            <a:ext cx="92811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приобщение обучающихся к чтению, в том числе произведений дальневосточных авторов, проживающих или живших в Советско-Гаванском муниципальном районе;</a:t>
            </a: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содействие развитию у обучающихся познавательной активности, навыков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проектно-исследовательской деятельности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коммуникативных навыков и творческих способностей.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5943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                   План работы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5724699"/>
              </p:ext>
            </p:extLst>
          </p:nvPr>
        </p:nvGraphicFramePr>
        <p:xfrm>
          <a:off x="74160" y="594359"/>
          <a:ext cx="11972066" cy="6139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070"/>
                <a:gridCol w="1200802"/>
                <a:gridCol w="4801223"/>
                <a:gridCol w="3107574"/>
                <a:gridCol w="2464397"/>
              </a:tblGrid>
              <a:tr h="34013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мероприятия, форма проведения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Соц. партнёр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Ответственные, участники, учащиеся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46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маршрутной карты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Елисеева Л.И. Белая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Е.Ю.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46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Выставка книг по творчеству В.С. Рыбина: «Поэт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Совгаванской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земли»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Елмсеева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Л.И.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46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группы «Поиск» 6-8 класс 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Елисеева Л.И.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35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Сентябрь-октябрь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Встреча – беседа: «В поисках интересного о В.С. Рыбине»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Архивный отдел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-Елисеева Л.И.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-Жаворонкова Н.М.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46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Ооктябрь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Онлайн - встреча с педагогами КГКОУ ШИ №20 «Учитель об учителе»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КГКОУ ШИ №20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Махлай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С.Е., Елисеева Л.И.-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570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Экскурсия «Поговорим о Рыбине с душой»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Библиотека имени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А.С. Пушкина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-Елисеева Л.И., Белая Е.Ю.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Запрудникова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Н. В.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-Группа «Поиск»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46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Библ. час «Поэт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Совгаванской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земли»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Елисеева Л.И.,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1-4 класс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35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Экскурсия в музей им. Н.К. Бошняка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«Валентин Степанович Рыбин»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Краеведческий музей им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Н.К.Бошняка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Елисеева Л.И.,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Белая Е.Ю.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-Группа «Поиск»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4640"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Музей образования представляет: «В.С. Рыбин. Учитель, поэт, гражданин»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Музей образования ЦДТ «Паллада»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Коврик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И.В.,Елисеева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Л.И. ,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5-7кл.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35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Встреча с Ниной Васильевной Рыбиной «Разговор о сокровенном…»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Библиотека имени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А.С. Пушкина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-Н.В. Рыбина,-Группа «Поиск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-Елисеева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Л.И.,Белая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Е.Ю. </a:t>
                      </a:r>
                    </a:p>
                  </a:txBody>
                  <a:tcPr/>
                </a:tc>
              </a:tr>
              <a:tr h="3435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Октябрь-ноябрь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Экспресс – встречи с бывшими выпускниками и жителями микрорайона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Совгавань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«Из воспоминаний…».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Жители микрорайона Лесозавод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Елисеева Л.И.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785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Конкурс чтецов. «Невоспитанный ветер»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Филиал библиотеки №8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МБУК «ЦБС»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-ЦДТ «Паллада»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Шевченко Е.Е., Боброва О.В.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Елисеева Л.И. ,Белая Е.Ю.</a:t>
                      </a:r>
                    </a:p>
                    <a:p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Махлай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С.Е.,Губарева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Н. М.,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1-4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785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Ноябрь-декабрь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Онлайн – экскурсия по творчеству В.С. Рыбина «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Совгавань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сердце моём»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-Филиал библиотеки №8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МБУК «ЦБС»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-ЦДТ «Паллада»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Шевченко Е.Е., Коврик И.В.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Боброва О.В., Белая Е.Ю.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Елисеева Л.И.,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Вархалева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Р.В.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Сидоренко Н.П..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5-8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46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Защита исследовательской работы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Библиотека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Елисеева Л.И., Белая Е.Ю.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044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Март-май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Отчет по муниципальному проекту «Литературная провинция»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Елисеева Л.И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8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198120"/>
            <a:ext cx="9365826" cy="173228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  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Совгаванской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земли-</a:t>
            </a:r>
            <a:b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Валентин Степанович </a:t>
            </a:r>
            <a:b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Рыбин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G:\РЫБИН\фото библиотека и рыбин\20221107_105632.jpg"/>
          <p:cNvPicPr>
            <a:picLocks noGrp="1"/>
          </p:cNvPicPr>
          <p:nvPr>
            <p:ph idx="1"/>
          </p:nvPr>
        </p:nvPicPr>
        <p:blipFill>
          <a:blip r:embed="rId2" cstate="print"/>
          <a:srcRect t="6187" b="5262"/>
          <a:stretch>
            <a:fillRect/>
          </a:stretch>
        </p:blipFill>
        <p:spPr bwMode="auto">
          <a:xfrm rot="5400000">
            <a:off x="-306800" y="2867183"/>
            <a:ext cx="4691823" cy="309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868" y="2891532"/>
            <a:ext cx="4269933" cy="38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" y="167640"/>
            <a:ext cx="11689080" cy="65074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группы «Поиск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                                         </a:t>
            </a:r>
            <a:r>
              <a:rPr lang="ru-RU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гостях у Нины Васильевны Рыбиной</a:t>
            </a:r>
            <a:br>
              <a:rPr lang="ru-RU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</a:t>
            </a:r>
            <a:b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с работниками  библиотеки</a:t>
            </a:r>
            <a:b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им. А.С.  Пушкина,</a:t>
            </a:r>
            <a:b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краеведческого музея</a:t>
            </a:r>
            <a:b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им. Н.К. Бошняка </a:t>
            </a: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000" b="1" i="1" dirty="0" smtClean="0"/>
              <a:t>                                                   </a:t>
            </a:r>
            <a:br>
              <a:rPr lang="ru-RU" sz="2000" b="1" i="1" dirty="0" smtClean="0"/>
            </a:br>
            <a:r>
              <a:rPr lang="ru-RU" sz="2000" b="1" i="1" dirty="0" smtClean="0"/>
              <a:t>    </a:t>
            </a:r>
            <a:endParaRPr lang="ru-RU" sz="2000" b="1" i="1" dirty="0"/>
          </a:p>
        </p:txBody>
      </p:sp>
      <p:pic>
        <p:nvPicPr>
          <p:cNvPr id="4" name="Объект 3" descr="C:\Users\Администратор\Desktop\Новая папка (2РЫБИН ВИДЕО\20221108_144228.jpg"/>
          <p:cNvPicPr>
            <a:picLocks noGrp="1"/>
          </p:cNvPicPr>
          <p:nvPr>
            <p:ph idx="1"/>
          </p:nvPr>
        </p:nvPicPr>
        <p:blipFill>
          <a:blip r:embed="rId2" cstate="print"/>
          <a:srcRect t="6196"/>
          <a:stretch>
            <a:fillRect/>
          </a:stretch>
        </p:blipFill>
        <p:spPr bwMode="auto">
          <a:xfrm>
            <a:off x="190413" y="697361"/>
            <a:ext cx="4762588" cy="315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Desktop\Новая папка (2РЫБИН ВИДЕО\20221108_135929.jpg"/>
          <p:cNvPicPr/>
          <p:nvPr/>
        </p:nvPicPr>
        <p:blipFill>
          <a:blip r:embed="rId3" cstate="print"/>
          <a:srcRect l="16341" r="27889"/>
          <a:stretch>
            <a:fillRect/>
          </a:stretch>
        </p:blipFill>
        <p:spPr bwMode="auto">
          <a:xfrm rot="5137046">
            <a:off x="598064" y="3577483"/>
            <a:ext cx="2990492" cy="332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Desktop\IMG-20230111-WA0051.jpg"/>
          <p:cNvPicPr/>
          <p:nvPr/>
        </p:nvPicPr>
        <p:blipFill>
          <a:blip r:embed="rId4" cstate="print"/>
          <a:srcRect l="20203" r="588" b="5944"/>
          <a:stretch>
            <a:fillRect/>
          </a:stretch>
        </p:blipFill>
        <p:spPr bwMode="auto">
          <a:xfrm>
            <a:off x="6416040" y="1144049"/>
            <a:ext cx="5481490" cy="290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6450">
            <a:off x="8133323" y="3565228"/>
            <a:ext cx="3718560" cy="32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6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06" y="47315"/>
            <a:ext cx="11868413" cy="65197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 встречи,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находки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b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Темник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Михайловна          Нина Васильевна Рыбина</a:t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-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библиотекой                Екатерина </a:t>
            </a:r>
            <a:r>
              <a:rPr lang="ru-RU" sz="2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Брусенцева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им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А.С.Пушкина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Н.  </a:t>
            </a:r>
            <a:r>
              <a:rPr lang="ru-RU" sz="2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Солова-Брусенцева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В. Кузнецов, </a:t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Соколова Екатерина                                                                                         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КГКОУ ШИ №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Жилинкова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Владимировна,</a:t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Кулевцова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Римма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Петровна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Администратор\AppData\Local\Microsoft\Windows\INetCache\Content.Word\IMG-20230210-WA0110.jpg"/>
          <p:cNvPicPr>
            <a:picLocks noGrp="1"/>
          </p:cNvPicPr>
          <p:nvPr>
            <p:ph idx="1"/>
          </p:nvPr>
        </p:nvPicPr>
        <p:blipFill>
          <a:blip r:embed="rId2" cstate="print"/>
          <a:srcRect t="5496" r="3185" b="17563"/>
          <a:stretch>
            <a:fillRect/>
          </a:stretch>
        </p:blipFill>
        <p:spPr bwMode="auto">
          <a:xfrm rot="20996419">
            <a:off x="4558058" y="3734586"/>
            <a:ext cx="2416374" cy="29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AppData\Local\Microsoft\Windows\INetCache\Content.Word\IMG-20230210-WA01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5350">
            <a:off x="9513370" y="3646037"/>
            <a:ext cx="2220408" cy="303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AppData\Local\Microsoft\Windows\INetCache\Content.Word\IMG-20230211-WA0003.jpg"/>
          <p:cNvPicPr/>
          <p:nvPr/>
        </p:nvPicPr>
        <p:blipFill>
          <a:blip r:embed="rId4" cstate="print"/>
          <a:srcRect l="10422" t="9402" r="10683" b="8120"/>
          <a:stretch>
            <a:fillRect/>
          </a:stretch>
        </p:blipFill>
        <p:spPr bwMode="auto">
          <a:xfrm>
            <a:off x="7765018" y="112870"/>
            <a:ext cx="4031442" cy="276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mycdn.me/i?r=AyH4iRPQ2q0otWIFepML2LxRE7eFiqNkoOQ2GjfRxxnHng"/>
          <p:cNvPicPr/>
          <p:nvPr/>
        </p:nvPicPr>
        <p:blipFill>
          <a:blip r:embed="rId5" cstate="print"/>
          <a:srcRect b="2831"/>
          <a:stretch>
            <a:fillRect/>
          </a:stretch>
        </p:blipFill>
        <p:spPr bwMode="auto">
          <a:xfrm>
            <a:off x="4723692" y="112870"/>
            <a:ext cx="2085106" cy="276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836D~1\AppData\Local\Temp\Rar$DIa3612.23733\IMG-20221103-WA0005.jpg"/>
          <p:cNvPicPr/>
          <p:nvPr/>
        </p:nvPicPr>
        <p:blipFill>
          <a:blip r:embed="rId6" cstate="print"/>
          <a:srcRect l="12827" t="13675" r="21490" b="19164"/>
          <a:stretch>
            <a:fillRect/>
          </a:stretch>
        </p:blipFill>
        <p:spPr bwMode="auto">
          <a:xfrm>
            <a:off x="220716" y="1508760"/>
            <a:ext cx="3410265" cy="33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44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167640"/>
            <a:ext cx="9091122" cy="1762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Библиотечный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Совгаванской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</a:t>
            </a:r>
            <a:br>
              <a:rPr lang="ru-RU" dirty="0" smtClean="0"/>
            </a:b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2-4 класс</a:t>
            </a:r>
            <a:endParaRPr lang="ru-RU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Администратор\AppData\Local\Microsoft\Windows\INetCache\Content.Word\IMG-20221107-WA0018.jpg"/>
          <p:cNvPicPr>
            <a:picLocks noGrp="1"/>
          </p:cNvPicPr>
          <p:nvPr>
            <p:ph idx="1"/>
          </p:nvPr>
        </p:nvPicPr>
        <p:blipFill>
          <a:blip r:embed="rId2" cstate="print"/>
          <a:srcRect l="25013" r="14858"/>
          <a:stretch>
            <a:fillRect/>
          </a:stretch>
        </p:blipFill>
        <p:spPr bwMode="auto">
          <a:xfrm>
            <a:off x="6172200" y="899160"/>
            <a:ext cx="5867400" cy="573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AppData\Local\Microsoft\Windows\INetCache\Content.Word\IMG-20221107-WA0015.jpg"/>
          <p:cNvPicPr/>
          <p:nvPr/>
        </p:nvPicPr>
        <p:blipFill>
          <a:blip r:embed="rId3" cstate="print"/>
          <a:srcRect t="3147" r="9394"/>
          <a:stretch>
            <a:fillRect/>
          </a:stretch>
        </p:blipFill>
        <p:spPr bwMode="auto">
          <a:xfrm>
            <a:off x="350520" y="1634410"/>
            <a:ext cx="5654040" cy="462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96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20" y="198120"/>
            <a:ext cx="11536680" cy="6355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чтецов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«Невоспитанный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ветер»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Жюри 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конкурса: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</a:t>
            </a:r>
            <a:b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Шевченко 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 Евгеньевна-</a:t>
            </a:r>
            <a:b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библиотекарь 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библиотечной </a:t>
            </a:r>
            <a:b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системы микрорайона Лесозавод, 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1-4 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Боброва Ольга Владимировна-</a:t>
            </a:r>
            <a:b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ЦДТ «Паллада»</a:t>
            </a:r>
            <a:b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4" name="Объект 3" descr="C:\Users\Администратор\AppData\Local\Microsoft\Windows\INetCache\Content.Word\IMG-20221201-WA0030.jpg"/>
          <p:cNvPicPr>
            <a:picLocks noGrp="1"/>
          </p:cNvPicPr>
          <p:nvPr>
            <p:ph idx="1"/>
          </p:nvPr>
        </p:nvPicPr>
        <p:blipFill>
          <a:blip r:embed="rId2" cstate="print"/>
          <a:srcRect t="21154" r="11491" b="19231"/>
          <a:stretch>
            <a:fillRect/>
          </a:stretch>
        </p:blipFill>
        <p:spPr bwMode="auto">
          <a:xfrm>
            <a:off x="350520" y="1257300"/>
            <a:ext cx="4312920" cy="398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AppData\Local\Microsoft\Windows\INetCache\Content.Word\IMG-20221201-WA0024.jpg"/>
          <p:cNvPicPr/>
          <p:nvPr/>
        </p:nvPicPr>
        <p:blipFill>
          <a:blip r:embed="rId3" cstate="print"/>
          <a:srcRect l="5933" t="9408" r="4276" b="-1"/>
          <a:stretch>
            <a:fillRect/>
          </a:stretch>
        </p:blipFill>
        <p:spPr bwMode="auto">
          <a:xfrm>
            <a:off x="6446520" y="198120"/>
            <a:ext cx="5623560" cy="339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AppData\Local\Microsoft\Windows\INetCache\Content.Word\IMG-20221201-WA0036.jpg"/>
          <p:cNvPicPr/>
          <p:nvPr/>
        </p:nvPicPr>
        <p:blipFill>
          <a:blip r:embed="rId4" cstate="print"/>
          <a:srcRect l="22449" t="28750" r="12245" b="41407"/>
          <a:stretch>
            <a:fillRect/>
          </a:stretch>
        </p:blipFill>
        <p:spPr bwMode="auto">
          <a:xfrm>
            <a:off x="4084320" y="2926080"/>
            <a:ext cx="295656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93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988" y="167640"/>
            <a:ext cx="12703052" cy="655174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«Птичка-синичка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в творчестве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В.С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Рыбина»</a:t>
            </a:r>
            <a:b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r>
              <a:rPr lang="ru-RU" dirty="0" smtClean="0"/>
              <a:t>                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конкурс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знатоков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«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3-4 класс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C:\Users\Администратор\AppData\Local\Microsoft\Windows\INetCache\Content.Word\IMG-20221107-WA0013.jpg"/>
          <p:cNvPicPr>
            <a:picLocks noGrp="1"/>
          </p:cNvPicPr>
          <p:nvPr>
            <p:ph idx="1"/>
          </p:nvPr>
        </p:nvPicPr>
        <p:blipFill>
          <a:blip r:embed="rId2" cstate="print"/>
          <a:srcRect l="2381" t="23047" r="18028" b="40469"/>
          <a:stretch>
            <a:fillRect/>
          </a:stretch>
        </p:blipFill>
        <p:spPr bwMode="auto">
          <a:xfrm>
            <a:off x="189988" y="817849"/>
            <a:ext cx="3254252" cy="5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AppData\Local\Microsoft\Windows\INetCache\Content.Word\IMG-20221112-WA0016.jpg"/>
          <p:cNvPicPr/>
          <p:nvPr/>
        </p:nvPicPr>
        <p:blipFill>
          <a:blip r:embed="rId3" cstate="print"/>
          <a:srcRect l="13786" t="12019" r="29918" b="2524"/>
          <a:stretch>
            <a:fillRect/>
          </a:stretch>
        </p:blipFill>
        <p:spPr bwMode="auto">
          <a:xfrm>
            <a:off x="3026451" y="3044245"/>
            <a:ext cx="2260438" cy="378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AppData\Local\Microsoft\Windows\INetCache\Content.Word\IMG-20221112-WA0017.jpg"/>
          <p:cNvPicPr/>
          <p:nvPr/>
        </p:nvPicPr>
        <p:blipFill>
          <a:blip r:embed="rId4" cstate="print"/>
          <a:srcRect l="2085" t="20299" r="23998" b="5342"/>
          <a:stretch>
            <a:fillRect/>
          </a:stretch>
        </p:blipFill>
        <p:spPr bwMode="auto">
          <a:xfrm>
            <a:off x="7578341" y="58146"/>
            <a:ext cx="4489041" cy="319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AppData\Local\Microsoft\Windows\INetCache\Content.Word\IMG-20221114-WA0018.jpg"/>
          <p:cNvPicPr/>
          <p:nvPr/>
        </p:nvPicPr>
        <p:blipFill>
          <a:blip r:embed="rId5" cstate="print"/>
          <a:srcRect t="6197" r="21272" b="2564"/>
          <a:stretch>
            <a:fillRect/>
          </a:stretch>
        </p:blipFill>
        <p:spPr bwMode="auto">
          <a:xfrm rot="390394">
            <a:off x="8209104" y="3197017"/>
            <a:ext cx="3800937" cy="342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8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1814</TotalTime>
  <Words>475</Words>
  <Application>Microsoft Office PowerPoint</Application>
  <PresentationFormat>Произвольный</PresentationFormat>
  <Paragraphs>118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Презентация PowerPoint</vt:lpstr>
      <vt:lpstr>Презентация PowerPoint</vt:lpstr>
      <vt:lpstr>                    План работы</vt:lpstr>
      <vt:lpstr>Поэт  Совгаванской земли-                              Валентин Степанович                                            Рыбин</vt:lpstr>
      <vt:lpstr>Работа группы «Поиск                                                     В гостях у Нины Васильевны Рыбиной                                                                                                                                                                                                                     Встреча                                                 с работниками  библиотеки                                                         им. А.С.  Пушкина,                                                     краеведческого музея                                                       им. Н.К. Бошняка                                                          </vt:lpstr>
      <vt:lpstr>Экспресс- встречи,  интересные находки                                                                                                                            Темник Татьяна Михайловна          Нина Васильевна Рыбина                                                              - заведующая библиотекой                Екатерина Брусенцева                                                          им. А.С.Пушкина                                                                                                               Н.  Солова-Брусенцева                                                                                                              В. Кузнецов,                                                                                                               Соколова Екатерина                                                                                           Педагоги КГКОУ ШИ №20 Жилинкова  Светлана Владимировна,  Кулевцова Римма Петровна </vt:lpstr>
      <vt:lpstr>Библиотечный  час  «Поэт Совгаванской земли»                                                                            2-4 класс</vt:lpstr>
      <vt:lpstr>Конкурс чтецов  «Невоспитанный ветер»                                                                          Жюри конкурса:                                                                                                                                                                                            Шевченко Елена  Евгеньевна-                                                                                         библиотекарь библиотечной                                                                                           системы микрорайона Лесозавод,           1-4 класс                                                                Боброва Ольга Владимировна-                                                                                             педагог ЦДТ «Паллада»             </vt:lpstr>
      <vt:lpstr>Внеурочная деятельность                                                                    «Птичка-синичка                                           в творчестве                                             В.С. Рыбина»                                                                                                                                                                                                                                          Районный конкурс                                                                           знатоков                                                                   «Зимующие птицы»                                                                                  3-4 класс</vt:lpstr>
      <vt:lpstr>Виртуальная выставка-экскурсия  «В.С. Рыбин. Учитель, поэт,  гражданин»                                                                                                                                 Коврик Ирина Вениаминовна- педагог                      дополнительного образования ЦДТ                                                                             «Паллада»</vt:lpstr>
      <vt:lpstr>Онлайн экскурсия «По поэтическим тропинкам творчества В.С. Рыбина.  Совгавань в сердце моем».                                                              5-8 класс </vt:lpstr>
      <vt:lpstr>                                 Мини- сборник                       «Совгавань в сердце моём»</vt:lpstr>
      <vt:lpstr>Благодарим наших социальных партнёров          Коврик Ирина Вениаминовна -педагог дополнительного образования  ЦДТ «Паллада», Шевченко Елена Евгеньевна-библиотекарь филиала библиотеки №7 МБУК «Централизованная библиотечная система», Боброва Ольга Владимировна- педагог дополнительного образования ЦДТ «Паллада»,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Учитель</cp:lastModifiedBy>
  <cp:revision>181</cp:revision>
  <dcterms:created xsi:type="dcterms:W3CDTF">2023-02-14T05:08:39Z</dcterms:created>
  <dcterms:modified xsi:type="dcterms:W3CDTF">2023-05-23T02:58:08Z</dcterms:modified>
</cp:coreProperties>
</file>