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59" r:id="rId3"/>
    <p:sldId id="258" r:id="rId4"/>
    <p:sldId id="260" r:id="rId5"/>
    <p:sldId id="257" r:id="rId6"/>
    <p:sldId id="261" r:id="rId7"/>
    <p:sldId id="262" r:id="rId8"/>
    <p:sldId id="264" r:id="rId9"/>
    <p:sldId id="267" r:id="rId10"/>
    <p:sldId id="269" r:id="rId11"/>
    <p:sldId id="268" r:id="rId12"/>
    <p:sldId id="271" r:id="rId13"/>
    <p:sldId id="270" r:id="rId14"/>
    <p:sldId id="265" r:id="rId15"/>
    <p:sldId id="273" r:id="rId16"/>
    <p:sldId id="274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112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67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887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292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36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359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987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757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24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36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596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71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210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32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663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69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64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F48244-A964-48C9-99B4-B970C51DF06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57CF537-8CBB-4EF8-A4D2-E87032B85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0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cloud.mail.ru/stock/nX3Tt1EsxEuLGQrtW2sPMx57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4461"/>
            <a:ext cx="12192000" cy="26289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«Роль Точки Роста в профессиональном самоопределении  обучающихся»</a:t>
            </a:r>
          </a:p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СШ №5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07" y="112671"/>
            <a:ext cx="10600650" cy="36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2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588" y="982131"/>
            <a:ext cx="3718455" cy="72162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занятия 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с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Куб г. Хабаровск.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6931" y="982130"/>
            <a:ext cx="6045956" cy="506697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85019" y="1870481"/>
            <a:ext cx="3718455" cy="3870896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моделирование,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печать</a:t>
            </a:r>
          </a:p>
          <a:p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</a:p>
          <a:p>
            <a:pPr algn="l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Гейм – дизайнер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Графический дизайнер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Ландшафтный дизайнер</a:t>
            </a:r>
          </a:p>
          <a:p>
            <a:pPr marL="342900" indent="-342900" algn="l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интерьера</a:t>
            </a:r>
          </a:p>
          <a:p>
            <a:pPr algn="l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другая дизайнерская деятельность, связанная с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моделированием.</a:t>
            </a:r>
          </a:p>
          <a:p>
            <a:pPr algn="l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645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7778" y="806287"/>
            <a:ext cx="9601196" cy="43343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«Телецентр»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9" y="1617785"/>
            <a:ext cx="5077815" cy="418513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98376" y="1805679"/>
            <a:ext cx="4718304" cy="576262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</a:t>
            </a:r>
            <a:r>
              <a:rPr lang="ru-RU" i="1" dirty="0" smtClean="0"/>
              <a:t> </a:t>
            </a:r>
            <a:endParaRPr lang="ru-RU" i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22830" y="2590025"/>
            <a:ext cx="3930633" cy="28963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Журналист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Фото, видеорепортажи, изготовление журнала со  статьями о школьных событиях и новостях, интервью.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829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2643" y="849454"/>
            <a:ext cx="4278923" cy="320919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6861">
            <a:off x="2258402" y="3879001"/>
            <a:ext cx="3225696" cy="241927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0220">
            <a:off x="3414272" y="648737"/>
            <a:ext cx="3892593" cy="29194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249">
            <a:off x="5434813" y="3351838"/>
            <a:ext cx="3774823" cy="28311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081">
            <a:off x="7669428" y="644289"/>
            <a:ext cx="3904457" cy="2928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955">
            <a:off x="8479655" y="3610024"/>
            <a:ext cx="3409933" cy="25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01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7778" y="727156"/>
            <a:ext cx="9601196" cy="4598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2"/>
          <a:stretch/>
        </p:blipFill>
        <p:spPr>
          <a:xfrm>
            <a:off x="323793" y="1492619"/>
            <a:ext cx="5745772" cy="431909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6"/>
          <a:stretch/>
        </p:blipFill>
        <p:spPr>
          <a:xfrm>
            <a:off x="6180670" y="1556238"/>
            <a:ext cx="5758798" cy="4255479"/>
          </a:xfrm>
        </p:spPr>
      </p:pic>
    </p:spTree>
    <p:extLst>
      <p:ext uri="{BB962C8B-B14F-4D97-AF65-F5344CB8AC3E}">
        <p14:creationId xmlns:p14="http://schemas.microsoft.com/office/powerpoint/2010/main" val="158966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9363" y="612855"/>
            <a:ext cx="9601196" cy="9609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 краевой интерактивной онлайн - игры </a:t>
            </a:r>
            <a:b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магии и мастерства «Точка Роста»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93178" y="1848661"/>
            <a:ext cx="9601196" cy="33189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hlinkClick r:id="rId2"/>
              </a:rPr>
              <a:t>https</a:t>
            </a:r>
            <a:r>
              <a:rPr lang="ru-RU" dirty="0">
                <a:hlinkClick r:id="rId2"/>
              </a:rPr>
              <a:t>://cloud.mail.ru/stock/nX3Tt1EsxEuLGQrtW2sPMx57</a:t>
            </a:r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t="35000" r="1947" b="34916"/>
          <a:stretch/>
        </p:blipFill>
        <p:spPr>
          <a:xfrm>
            <a:off x="3130060" y="2474979"/>
            <a:ext cx="5168720" cy="365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49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040" y="922630"/>
            <a:ext cx="9601196" cy="503768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«Квадрокоптеры»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33745" y="1754334"/>
            <a:ext cx="2458359" cy="576262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13704" y="2469864"/>
            <a:ext cx="5099773" cy="2632605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Оператор беспилотного летательного аппарата</a:t>
            </a: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Аэрофотосъёмки,  геодезические поиски,  мониторинг различных объектов, где невозможно присутствие человека.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507" y="370108"/>
            <a:ext cx="5043855" cy="62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59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0" y="87924"/>
            <a:ext cx="5468587" cy="3644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7499" t="11318" r="16076" b="11387"/>
          <a:stretch/>
        </p:blipFill>
        <p:spPr>
          <a:xfrm>
            <a:off x="6338736" y="197913"/>
            <a:ext cx="5626581" cy="35345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588" y="3126958"/>
            <a:ext cx="4616760" cy="35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58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9895" y="764931"/>
            <a:ext cx="9601196" cy="72096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«Кибердром»</a:t>
            </a:r>
            <a:b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13" y="1965062"/>
            <a:ext cx="3592312" cy="36411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8" t="23232" r="2435" b="7720"/>
          <a:stretch/>
        </p:blipFill>
        <p:spPr>
          <a:xfrm rot="5400000">
            <a:off x="3919904" y="2530886"/>
            <a:ext cx="4387361" cy="2804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6" t="-746" r="26387" b="386"/>
          <a:stretch/>
        </p:blipFill>
        <p:spPr>
          <a:xfrm>
            <a:off x="7983109" y="2232145"/>
            <a:ext cx="2807982" cy="372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7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694" y="1292795"/>
            <a:ext cx="9601196" cy="87011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«Точка роста» создаются на базе школ и обеспечивают доступ к новым формам образования 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детям.</a:t>
            </a: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5" y="2347546"/>
            <a:ext cx="3405677" cy="386092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72" y="2945422"/>
            <a:ext cx="3640015" cy="3754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29" y="2454151"/>
            <a:ext cx="3971194" cy="37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30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1002323"/>
            <a:ext cx="9601196" cy="4659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«Робототехника»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1590433"/>
            <a:ext cx="5005876" cy="50058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t="13163" r="5157" b="1554"/>
          <a:stretch/>
        </p:blipFill>
        <p:spPr>
          <a:xfrm>
            <a:off x="6225077" y="1468315"/>
            <a:ext cx="4844438" cy="501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92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37188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0" y="1080150"/>
            <a:ext cx="3745523" cy="39226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92" y="1652952"/>
            <a:ext cx="3804139" cy="4308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244" y="2312375"/>
            <a:ext cx="4185140" cy="43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08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9561" y="789982"/>
            <a:ext cx="4801701" cy="34481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0" t="37393" r="11730" b="7735"/>
          <a:stretch/>
        </p:blipFill>
        <p:spPr>
          <a:xfrm rot="5400000">
            <a:off x="2962042" y="3192934"/>
            <a:ext cx="3569676" cy="2626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5168" r="30081" b="13314"/>
          <a:stretch/>
        </p:blipFill>
        <p:spPr>
          <a:xfrm rot="5400000">
            <a:off x="5605321" y="3313651"/>
            <a:ext cx="3600447" cy="24419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810" y="443105"/>
            <a:ext cx="3539809" cy="38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5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4533" y="700779"/>
            <a:ext cx="9601196" cy="53014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проектов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3" r="2963"/>
          <a:stretch/>
        </p:blipFill>
        <p:spPr>
          <a:xfrm>
            <a:off x="375952" y="1111129"/>
            <a:ext cx="4475871" cy="294542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 t="27412" r="1824"/>
          <a:stretch/>
        </p:blipFill>
        <p:spPr>
          <a:xfrm>
            <a:off x="3426703" y="3745523"/>
            <a:ext cx="4835770" cy="3046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31881" r="5805"/>
          <a:stretch/>
        </p:blipFill>
        <p:spPr>
          <a:xfrm>
            <a:off x="7095392" y="1111129"/>
            <a:ext cx="4774223" cy="275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3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1779" y="691987"/>
            <a:ext cx="9601196" cy="50376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3" y="1195754"/>
            <a:ext cx="3512817" cy="39801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91" y="2963009"/>
            <a:ext cx="3764572" cy="3764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10485" r="32850" b="3202"/>
          <a:stretch/>
        </p:blipFill>
        <p:spPr>
          <a:xfrm rot="5400000">
            <a:off x="8225001" y="1418554"/>
            <a:ext cx="3730933" cy="35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8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078" y="674401"/>
            <a:ext cx="9601196" cy="60048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«Фотошоп»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9129" y="2206623"/>
            <a:ext cx="4695093" cy="349983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67" y="252370"/>
            <a:ext cx="3871296" cy="53771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853" y="1849711"/>
            <a:ext cx="374326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7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5292" y="650134"/>
            <a:ext cx="4785944" cy="34403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в интернете 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027" y="314589"/>
            <a:ext cx="5723643" cy="400655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19043" y="1089145"/>
            <a:ext cx="5000078" cy="3333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091" y="3563047"/>
            <a:ext cx="5065682" cy="337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835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307</TotalTime>
  <Words>131</Words>
  <Application>Microsoft Office PowerPoint</Application>
  <PresentationFormat>Широкоэкранный</PresentationFormat>
  <Paragraphs>32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Garamond</vt:lpstr>
      <vt:lpstr>Times New Roman</vt:lpstr>
      <vt:lpstr>Натуральные материалы</vt:lpstr>
      <vt:lpstr>Презентация PowerPoint</vt:lpstr>
      <vt:lpstr>Центры «Точка роста» создаются на базе школ и обеспечивают доступ к новым формам образования детям.  Внеурочная деятельность</vt:lpstr>
      <vt:lpstr>«Робототехника»</vt:lpstr>
      <vt:lpstr>Проектная деятельность </vt:lpstr>
      <vt:lpstr>Презентация PowerPoint</vt:lpstr>
      <vt:lpstr>Защита проектов </vt:lpstr>
      <vt:lpstr>Участие в конкурсах </vt:lpstr>
      <vt:lpstr>«Фотошоп»</vt:lpstr>
      <vt:lpstr>Реклама в интернете </vt:lpstr>
      <vt:lpstr>Дистанционные занятия                с IT Куб г. Хабаровск. </vt:lpstr>
      <vt:lpstr>«Телецентр» </vt:lpstr>
      <vt:lpstr>Презентация PowerPoint</vt:lpstr>
      <vt:lpstr>Интервью </vt:lpstr>
      <vt:lpstr>3 этап  краевой интерактивной онлайн - игры  «Школа магии и мастерства «Точка Роста»</vt:lpstr>
      <vt:lpstr>«Квадрокоптеры»</vt:lpstr>
      <vt:lpstr>Презентация PowerPoint</vt:lpstr>
      <vt:lpstr>Всероссийский конкурс «Кибердром»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Андрей</cp:lastModifiedBy>
  <cp:revision>46</cp:revision>
  <dcterms:created xsi:type="dcterms:W3CDTF">2023-02-14T05:54:09Z</dcterms:created>
  <dcterms:modified xsi:type="dcterms:W3CDTF">2023-02-14T23:37:02Z</dcterms:modified>
</cp:coreProperties>
</file>