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57" r:id="rId5"/>
    <p:sldId id="260" r:id="rId6"/>
    <p:sldId id="262" r:id="rId7"/>
    <p:sldId id="263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6136" y="2060848"/>
            <a:ext cx="5542384" cy="147002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Использование ресурсов центра образования «Точка роста»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профессиональном самоопределении учащихся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653136"/>
            <a:ext cx="2984376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/>
              <a:t>Дульцева</a:t>
            </a:r>
            <a:r>
              <a:rPr lang="ru-RU" sz="2400" b="1" dirty="0"/>
              <a:t> Елена Викторовна,</a:t>
            </a:r>
          </a:p>
          <a:p>
            <a:pPr algn="l"/>
            <a:r>
              <a:rPr lang="ru-RU" sz="2400" b="1" dirty="0"/>
              <a:t>учитель химии МБОУ СШ №1</a:t>
            </a:r>
          </a:p>
          <a:p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310"/>
          <a:stretch/>
        </p:blipFill>
        <p:spPr bwMode="auto">
          <a:xfrm>
            <a:off x="35464" y="0"/>
            <a:ext cx="2718970" cy="6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2" t="3945" r="13810" b="48027"/>
          <a:stretch/>
        </p:blipFill>
        <p:spPr bwMode="auto">
          <a:xfrm>
            <a:off x="5076056" y="0"/>
            <a:ext cx="3712464" cy="12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Качества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0"/>
          <a:stretch/>
        </p:blipFill>
        <p:spPr bwMode="auto">
          <a:xfrm>
            <a:off x="29768" y="116632"/>
            <a:ext cx="1271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172400" y="2606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324800" y="4130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571604" y="1071546"/>
            <a:ext cx="7115196" cy="5054617"/>
          </a:xfrm>
        </p:spPr>
        <p:txBody>
          <a:bodyPr>
            <a:normAutofit/>
          </a:bodyPr>
          <a:lstStyle/>
          <a:p>
            <a:r>
              <a:rPr lang="ru-RU" dirty="0" smtClean="0"/>
              <a:t>Усидчивость </a:t>
            </a:r>
            <a:endParaRPr lang="ru-RU" dirty="0" smtClean="0"/>
          </a:p>
          <a:p>
            <a:r>
              <a:rPr lang="ru-RU" dirty="0" smtClean="0"/>
              <a:t>Развитый интеллект </a:t>
            </a:r>
            <a:r>
              <a:rPr lang="ru-RU" dirty="0" smtClean="0"/>
              <a:t>и </a:t>
            </a:r>
            <a:r>
              <a:rPr lang="ru-RU" dirty="0" smtClean="0"/>
              <a:t>логическое мышление</a:t>
            </a:r>
          </a:p>
          <a:p>
            <a:r>
              <a:rPr lang="ru-RU" dirty="0" smtClean="0"/>
              <a:t>Открытость </a:t>
            </a:r>
            <a:r>
              <a:rPr lang="ru-RU" dirty="0" smtClean="0"/>
              <a:t>к постоянному обучению и повышению квалификации. </a:t>
            </a:r>
            <a:endParaRPr lang="ru-RU" dirty="0" smtClean="0"/>
          </a:p>
          <a:p>
            <a:r>
              <a:rPr lang="ru-RU" dirty="0" smtClean="0"/>
              <a:t>Коммуникабельность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Роль ЦО «Точка роста»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0"/>
          <a:stretch/>
        </p:blipFill>
        <p:spPr bwMode="auto">
          <a:xfrm>
            <a:off x="29768" y="116632"/>
            <a:ext cx="1271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172400" y="2606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324800" y="4130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Формированию научного </a:t>
            </a:r>
            <a:r>
              <a:rPr lang="ru-RU" dirty="0" smtClean="0"/>
              <a:t>мировоззрения</a:t>
            </a:r>
            <a:endParaRPr lang="ru-RU" dirty="0" smtClean="0"/>
          </a:p>
          <a:p>
            <a:pPr lvl="0"/>
            <a:r>
              <a:rPr lang="ru-RU" dirty="0" smtClean="0"/>
              <a:t>Усиление  </a:t>
            </a:r>
            <a:r>
              <a:rPr lang="ru-RU" dirty="0" smtClean="0"/>
              <a:t>связи теории с </a:t>
            </a:r>
            <a:r>
              <a:rPr lang="ru-RU" dirty="0" smtClean="0"/>
              <a:t>практикой</a:t>
            </a:r>
          </a:p>
          <a:p>
            <a:pPr lvl="0"/>
            <a:r>
              <a:rPr lang="ru-RU" dirty="0" smtClean="0"/>
              <a:t>Выявление и развитие скрытых навыков</a:t>
            </a:r>
          </a:p>
          <a:p>
            <a:pPr lvl="0"/>
            <a:r>
              <a:rPr lang="ru-RU" dirty="0" smtClean="0"/>
              <a:t>Формирование </a:t>
            </a:r>
            <a:r>
              <a:rPr lang="ru-RU" dirty="0" smtClean="0"/>
              <a:t>у школьников </a:t>
            </a:r>
            <a:r>
              <a:rPr lang="ru-RU" dirty="0" smtClean="0"/>
              <a:t>компетенций и черт характера, необходимых </a:t>
            </a:r>
            <a:r>
              <a:rPr lang="ru-RU" dirty="0" smtClean="0"/>
              <a:t>для будущей профессиональной </a:t>
            </a:r>
            <a:r>
              <a:rPr lang="ru-RU" dirty="0" smtClean="0"/>
              <a:t>деятельности</a:t>
            </a:r>
            <a:endParaRPr lang="ru-RU" dirty="0" smtClean="0"/>
          </a:p>
          <a:p>
            <a:pPr lvl="0"/>
            <a:r>
              <a:rPr lang="ru-RU" dirty="0" smtClean="0"/>
              <a:t>Формирование </a:t>
            </a:r>
            <a:r>
              <a:rPr lang="ru-RU" dirty="0" err="1" smtClean="0"/>
              <a:t>креативного</a:t>
            </a:r>
            <a:r>
              <a:rPr lang="ru-RU" dirty="0" smtClean="0"/>
              <a:t> мышления.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229468" cy="9286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Тот, кто владеет информацией, владеет миром.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319" y="4214818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673483" cy="27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286256"/>
            <a:ext cx="4571990" cy="257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0"/>
          <a:stretch/>
        </p:blipFill>
        <p:spPr bwMode="auto">
          <a:xfrm>
            <a:off x="29768" y="116632"/>
            <a:ext cx="1271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172400" y="2606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324800" y="4130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:\Мои рисунки\2022\химики разное\IMG-20220929-WA00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285860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Практическая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0"/>
          <a:stretch/>
        </p:blipFill>
        <p:spPr bwMode="auto">
          <a:xfrm>
            <a:off x="29768" y="116632"/>
            <a:ext cx="1271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172400" y="2606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324800" y="4130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033" y="1214422"/>
            <a:ext cx="3771909" cy="282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I:\Мои рисунки\2022\химики разное\20220923_110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357298"/>
            <a:ext cx="3482810" cy="261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Мои рисунки\2022\химики разное\Изображение WhatsApp 2023-01-29 в 11.17.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000504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I:\Мои рисунки\2022\химики разное\Изображение WhatsApp 2023-01-18 в 14.19.38.jpg"/>
          <p:cNvPicPr>
            <a:picLocks noChangeAspect="1" noChangeArrowheads="1"/>
          </p:cNvPicPr>
          <p:nvPr/>
        </p:nvPicPr>
        <p:blipFill>
          <a:blip r:embed="rId7"/>
          <a:srcRect r="14524"/>
          <a:stretch>
            <a:fillRect/>
          </a:stretch>
        </p:blipFill>
        <p:spPr bwMode="auto">
          <a:xfrm>
            <a:off x="5286380" y="4071942"/>
            <a:ext cx="3643338" cy="261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Моделирование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0"/>
          <a:stretch/>
        </p:blipFill>
        <p:spPr bwMode="auto">
          <a:xfrm>
            <a:off x="29768" y="116632"/>
            <a:ext cx="1271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172400" y="2606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324800" y="4130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WhatsApp Video 2021-12-21 at 16.00.24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3042" y="1214422"/>
            <a:ext cx="3357586" cy="2518190"/>
          </a:xfrm>
        </p:spPr>
      </p:pic>
      <p:pic>
        <p:nvPicPr>
          <p:cNvPr id="2050" name="Picture 2" descr="I:\Мои рисунки\2022\химики разное\Изображение WhatsApp 2023-01-29 в 11.17.46.jpg"/>
          <p:cNvPicPr>
            <a:picLocks noChangeAspect="1" noChangeArrowheads="1"/>
          </p:cNvPicPr>
          <p:nvPr/>
        </p:nvPicPr>
        <p:blipFill>
          <a:blip r:embed="rId6"/>
          <a:srcRect l="5970" r="17910"/>
          <a:stretch>
            <a:fillRect/>
          </a:stretch>
        </p:blipFill>
        <p:spPr bwMode="auto">
          <a:xfrm>
            <a:off x="1643042" y="3929066"/>
            <a:ext cx="3643338" cy="269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I:\Мои рисунки\2022\химики разное\20220926_1210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285860"/>
            <a:ext cx="3268496" cy="245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:\Мои рисунки\2022\химики разное\20221021_1207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0162" y="3929066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Проектно-исследовательская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деятельноть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0"/>
          <a:stretch/>
        </p:blipFill>
        <p:spPr bwMode="auto">
          <a:xfrm>
            <a:off x="29768" y="116632"/>
            <a:ext cx="1271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172400" y="2606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324800" y="4130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I:\Мои рисунки\2022\химики разное\Изображение WhatsApp 2023-01-18 в 14.19.3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4191028" cy="2357454"/>
          </a:xfrm>
          <a:prstGeom prst="rect">
            <a:avLst/>
          </a:prstGeom>
          <a:noFill/>
        </p:spPr>
      </p:pic>
      <p:pic>
        <p:nvPicPr>
          <p:cNvPr id="4099" name="Picture 3" descr="I:\Мои рисунки\2022\химики разное\20221123_124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143380"/>
            <a:ext cx="431803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Проектно-исследовательская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0"/>
          <a:stretch/>
        </p:blipFill>
        <p:spPr bwMode="auto">
          <a:xfrm>
            <a:off x="29768" y="116632"/>
            <a:ext cx="1271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172400" y="2606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324800" y="4130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428736"/>
            <a:ext cx="736546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Проектно-исследовательская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0"/>
          <a:stretch/>
        </p:blipFill>
        <p:spPr bwMode="auto">
          <a:xfrm>
            <a:off x="29768" y="116632"/>
            <a:ext cx="1271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172400" y="2606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9" t="5384" r="40218" b="47194"/>
          <a:stretch/>
        </p:blipFill>
        <p:spPr bwMode="auto">
          <a:xfrm>
            <a:off x="8324800" y="413048"/>
            <a:ext cx="664237" cy="11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214422"/>
            <a:ext cx="7050878" cy="52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92</Words>
  <Application>Microsoft Office PowerPoint</Application>
  <PresentationFormat>Экран (4:3)</PresentationFormat>
  <Paragraphs>20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ресурсов центра образования «Точка роста» в профессиональном самоопределении учащихся</vt:lpstr>
      <vt:lpstr>Качества </vt:lpstr>
      <vt:lpstr>Роль ЦО «Точка роста»</vt:lpstr>
      <vt:lpstr>Тот, кто владеет информацией, владеет миром. </vt:lpstr>
      <vt:lpstr>Практическая деятельность</vt:lpstr>
      <vt:lpstr>Моделирование </vt:lpstr>
      <vt:lpstr>Проектно-исследовательская деятельноть</vt:lpstr>
      <vt:lpstr>Проектно-исследовательская деятельность</vt:lpstr>
      <vt:lpstr>Проектно-исследовательская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школьный</cp:lastModifiedBy>
  <cp:revision>30</cp:revision>
  <dcterms:modified xsi:type="dcterms:W3CDTF">2023-02-15T04:14:59Z</dcterms:modified>
</cp:coreProperties>
</file>