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58" r:id="rId2"/>
    <p:sldMasterId id="2147484047" r:id="rId3"/>
    <p:sldMasterId id="2147484048" r:id="rId4"/>
    <p:sldMasterId id="2147484052" r:id="rId5"/>
    <p:sldMasterId id="2147483883" r:id="rId6"/>
    <p:sldMasterId id="2147483997" r:id="rId7"/>
    <p:sldMasterId id="2147484009" r:id="rId8"/>
    <p:sldMasterId id="2147484017" r:id="rId9"/>
    <p:sldMasterId id="2147484085" r:id="rId10"/>
  </p:sldMasterIdLst>
  <p:notesMasterIdLst>
    <p:notesMasterId r:id="rId17"/>
  </p:notesMasterIdLst>
  <p:sldIdLst>
    <p:sldId id="2269" r:id="rId11"/>
    <p:sldId id="2271" r:id="rId12"/>
    <p:sldId id="2267" r:id="rId13"/>
    <p:sldId id="2270" r:id="rId14"/>
    <p:sldId id="2215" r:id="rId15"/>
    <p:sldId id="2168" r:id="rId16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me!!!" id="{9D0080A0-60F4-48E2-96CE-23A121DE1913}">
          <p14:sldIdLst>
            <p14:sldId id="2269"/>
            <p14:sldId id="2271"/>
          </p14:sldIdLst>
        </p14:section>
        <p14:section name="Updated Version 5.0 (Colorful Alphabet Special Slides) May 26, 2020" id="{4AF09595-7224-4E3E-B8BA-E3E755674BC0}">
          <p14:sldIdLst>
            <p14:sldId id="2267"/>
            <p14:sldId id="2270"/>
            <p14:sldId id="2215"/>
            <p14:sldId id="2168"/>
          </p14:sldIdLst>
        </p14:section>
        <p14:section name="Updated Version 5.1 (Animated Special Mockups) June 23, 2020" id="{B67AE086-0CCA-43EF-93C5-97B54D2C4A49}">
          <p14:sldIdLst/>
        </p14:section>
        <p14:section name="Updated Version 5.2 (Animated Special  Mockups) July 3, 2020" id="{AF1A2CA7-5C45-4521-8A1E-C6715742FA3C}">
          <p14:sldIdLst/>
        </p14:section>
        <p14:section name="Updated Version 5.3 (Animated Special Mockups) Aug 12, 2020" id="{0A9F2C96-F696-45CA-8CF6-2F5EBEB0CF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ignBall" initials="D" lastIdx="1" clrIdx="0">
    <p:extLst>
      <p:ext uri="{19B8F6BF-5375-455C-9EA6-DF929625EA0E}">
        <p15:presenceInfo xmlns:p15="http://schemas.microsoft.com/office/powerpoint/2012/main" userId="DesignBall" providerId="None"/>
      </p:ext>
    </p:extLst>
  </p:cmAuthor>
  <p:cmAuthor id="2" name="Design" initials="D" lastIdx="2" clrIdx="1">
    <p:extLst>
      <p:ext uri="{19B8F6BF-5375-455C-9EA6-DF929625EA0E}">
        <p15:presenceInfo xmlns:p15="http://schemas.microsoft.com/office/powerpoint/2012/main" userId="Desig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BA"/>
    <a:srgbClr val="090C19"/>
    <a:srgbClr val="151D3B"/>
    <a:srgbClr val="0A0E1C"/>
    <a:srgbClr val="223063"/>
    <a:srgbClr val="FFFFFF"/>
    <a:srgbClr val="E6EAF3"/>
    <a:srgbClr val="172144"/>
    <a:srgbClr val="FAFAFC"/>
    <a:srgbClr val="314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5300" autoAdjust="0"/>
  </p:normalViewPr>
  <p:slideViewPr>
    <p:cSldViewPr snapToGrid="0">
      <p:cViewPr varScale="1">
        <p:scale>
          <a:sx n="59" d="100"/>
          <a:sy n="59" d="100"/>
        </p:scale>
        <p:origin x="312" y="4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-3407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-8574"/>
    </p:cViewPr>
  </p:sorterViewPr>
  <p:notesViewPr>
    <p:cSldViewPr snapToGrid="0">
      <p:cViewPr varScale="1">
        <p:scale>
          <a:sx n="110" d="100"/>
          <a:sy n="110" d="100"/>
        </p:scale>
        <p:origin x="29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E4EF3-7FAC-4AF9-AF98-E30F6AD3046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A053-9E28-4D4C-B446-3C2814735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twitter.com/" TargetMode="Externa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twitter.com/" TargetMode="Externa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s://twitter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s://twitter.com/" TargetMode="Externa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jpe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twitter.com/" TargetMode="Externa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twitter.com/" TargetMode="Externa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twitter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4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31ABC818-5E9D-48F2-A020-37EA8A501C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3143" y="1335561"/>
            <a:ext cx="11463242" cy="11044879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4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35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32100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868065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704031" y="5920253"/>
            <a:ext cx="2737984" cy="1875494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11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0"/>
            <a:ext cx="10629901" cy="13716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31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C5A564FA-DF57-406B-AA52-35DAE3ECA2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4581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178CB79B-A821-4975-B3CF-C5631EBE39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7177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55BC2ECA-3A89-4ACF-A651-BD8BD09C70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505691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99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EFD73-3EFC-4E7E-977E-6045C0E97022}"/>
              </a:ext>
            </a:extLst>
          </p:cNvPr>
          <p:cNvSpPr txBox="1"/>
          <p:nvPr userDrawn="1"/>
        </p:nvSpPr>
        <p:spPr>
          <a:xfrm rot="16200000">
            <a:off x="-1151185" y="6311280"/>
            <a:ext cx="430399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+mj-lt"/>
              </a:rPr>
              <a:t>Nova</a:t>
            </a:r>
            <a:r>
              <a:rPr lang="en-US" sz="2000">
                <a:solidFill>
                  <a:schemeClr val="tx1"/>
                </a:solidFill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xmlns="" id="{70C2095F-97D9-4094-BD36-0951741A08F7}"/>
              </a:ext>
            </a:extLst>
          </p:cNvPr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B3ED305-11AC-4DF6-95E5-0D658AC4E0A0}"/>
              </a:ext>
            </a:extLst>
          </p:cNvPr>
          <p:cNvSpPr/>
          <p:nvPr userDrawn="1"/>
        </p:nvSpPr>
        <p:spPr>
          <a:xfrm rot="2700000">
            <a:off x="499426" y="9056575"/>
            <a:ext cx="1002776" cy="1002776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22A108-D151-4EA8-9380-3C6EB288932B}"/>
              </a:ext>
            </a:extLst>
          </p:cNvPr>
          <p:cNvSpPr/>
          <p:nvPr userDrawn="1"/>
        </p:nvSpPr>
        <p:spPr>
          <a:xfrm rot="2700000">
            <a:off x="586444" y="9143594"/>
            <a:ext cx="828741" cy="82874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3DE27B-C85C-4D54-A022-976B2D0DD19A}"/>
              </a:ext>
            </a:extLst>
          </p:cNvPr>
          <p:cNvSpPr/>
          <p:nvPr userDrawn="1"/>
        </p:nvSpPr>
        <p:spPr>
          <a:xfrm rot="2700000">
            <a:off x="689492" y="9249392"/>
            <a:ext cx="622645" cy="619422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0B9A2B0-4CF5-4B3C-8C18-E65E2B8C917A}"/>
              </a:ext>
            </a:extLst>
          </p:cNvPr>
          <p:cNvSpPr/>
          <p:nvPr userDrawn="1"/>
        </p:nvSpPr>
        <p:spPr>
          <a:xfrm rot="2700000">
            <a:off x="788177" y="9345328"/>
            <a:ext cx="425275" cy="425275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0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xmlns="" id="{DFEF7234-7D16-4547-AD06-EF442D231C26}"/>
              </a:ext>
            </a:extLst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5756953-F73D-473A-AAB6-F6742A70FB12}"/>
              </a:ext>
            </a:extLst>
          </p:cNvPr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23662745" y="6742125"/>
            <a:ext cx="113773" cy="2444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xmlns="" id="{A53A1220-5AB6-40B6-A7C2-28F939B5D56E}"/>
              </a:ext>
            </a:extLst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3593484" y="5915790"/>
            <a:ext cx="252294" cy="242147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6298F93-E28A-4A6A-B4B1-5DB8B90DBD4D}"/>
              </a:ext>
            </a:extLst>
          </p:cNvPr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xmlns="" id="{C85C7F75-41AD-4A3A-8E42-56FFCC54EA35}"/>
              </a:ext>
            </a:extLst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xmlns="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23583068" y="7580059"/>
            <a:ext cx="273127" cy="22309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1468AF2-4BDF-494C-8E68-D8622BC33408}"/>
              </a:ext>
            </a:extLst>
          </p:cNvPr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5FB5C87-D273-4741-B8BC-9DDDF4ACCED6}"/>
              </a:ext>
            </a:extLst>
          </p:cNvPr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75F4416-25C5-4530-A8BB-0DB995984C1E}"/>
              </a:ext>
            </a:extLst>
          </p:cNvPr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xmlns="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7F699BD0-E3CD-4B7D-9308-5545CC562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24387177" cy="13716000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8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3F2F8012-EE85-4E61-B325-F04045D1F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2800" y="1295400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FCCFAD53-D99C-4483-BBC4-1C6952C44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2800" y="14024763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2B27640E-DC5B-4F3D-B3BD-3BD42A3AC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2800" y="-11576304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EFD73-3EFC-4E7E-977E-6045C0E97022}"/>
              </a:ext>
            </a:extLst>
          </p:cNvPr>
          <p:cNvSpPr txBox="1"/>
          <p:nvPr userDrawn="1"/>
        </p:nvSpPr>
        <p:spPr>
          <a:xfrm rot="16200000">
            <a:off x="-1151185" y="6311280"/>
            <a:ext cx="430399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+mj-lt"/>
              </a:rPr>
              <a:t>Nova</a:t>
            </a:r>
            <a:r>
              <a:rPr lang="en-US" sz="2000">
                <a:solidFill>
                  <a:schemeClr val="tx1"/>
                </a:solidFill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xmlns="" id="{70C2095F-97D9-4094-BD36-0951741A08F7}"/>
              </a:ext>
            </a:extLst>
          </p:cNvPr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B3ED305-11AC-4DF6-95E5-0D658AC4E0A0}"/>
              </a:ext>
            </a:extLst>
          </p:cNvPr>
          <p:cNvSpPr/>
          <p:nvPr userDrawn="1"/>
        </p:nvSpPr>
        <p:spPr>
          <a:xfrm rot="2700000">
            <a:off x="499426" y="9056575"/>
            <a:ext cx="1002776" cy="1002776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22A108-D151-4EA8-9380-3C6EB288932B}"/>
              </a:ext>
            </a:extLst>
          </p:cNvPr>
          <p:cNvSpPr/>
          <p:nvPr userDrawn="1"/>
        </p:nvSpPr>
        <p:spPr>
          <a:xfrm rot="2700000">
            <a:off x="586444" y="9143594"/>
            <a:ext cx="828741" cy="82874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3DE27B-C85C-4D54-A022-976B2D0DD19A}"/>
              </a:ext>
            </a:extLst>
          </p:cNvPr>
          <p:cNvSpPr/>
          <p:nvPr userDrawn="1"/>
        </p:nvSpPr>
        <p:spPr>
          <a:xfrm rot="2700000">
            <a:off x="689492" y="9249392"/>
            <a:ext cx="622645" cy="619422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0B9A2B0-4CF5-4B3C-8C18-E65E2B8C917A}"/>
              </a:ext>
            </a:extLst>
          </p:cNvPr>
          <p:cNvSpPr/>
          <p:nvPr userDrawn="1"/>
        </p:nvSpPr>
        <p:spPr>
          <a:xfrm rot="2700000">
            <a:off x="788177" y="9345328"/>
            <a:ext cx="425275" cy="425275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0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xmlns="" id="{DFEF7234-7D16-4547-AD06-EF442D231C26}"/>
              </a:ext>
            </a:extLst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5756953-F73D-473A-AAB6-F6742A70FB12}"/>
              </a:ext>
            </a:extLst>
          </p:cNvPr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23662745" y="6742125"/>
            <a:ext cx="113773" cy="2444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xmlns="" id="{A53A1220-5AB6-40B6-A7C2-28F939B5D56E}"/>
              </a:ext>
            </a:extLst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3593484" y="5915790"/>
            <a:ext cx="252294" cy="242147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6298F93-E28A-4A6A-B4B1-5DB8B90DBD4D}"/>
              </a:ext>
            </a:extLst>
          </p:cNvPr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xmlns="" id="{C85C7F75-41AD-4A3A-8E42-56FFCC54EA35}"/>
              </a:ext>
            </a:extLst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xmlns="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23583068" y="7580059"/>
            <a:ext cx="273127" cy="22309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1468AF2-4BDF-494C-8E68-D8622BC33408}"/>
              </a:ext>
            </a:extLst>
          </p:cNvPr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5FB5C87-D273-4741-B8BC-9DDDF4ACCED6}"/>
              </a:ext>
            </a:extLst>
          </p:cNvPr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75F4416-25C5-4530-A8BB-0DB995984C1E}"/>
              </a:ext>
            </a:extLst>
          </p:cNvPr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xmlns="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0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92371E-7 -3.33333E-6 L -5.92371E-7 -0.92233 " pathEditMode="relative" rAng="0" ptsTypes="AA">
                                      <p:cBhvr>
                                        <p:cTn id="80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-2.59259E-6 L -5.92371E-7 -0.92801 " pathEditMode="relative" rAng="0" ptsTypes="AA">
                                      <p:cBhvr>
                                        <p:cTn id="82" dur="2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accel="47619" decel="47619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2.59259E-6 L -5.92371E-7 0.93819 " pathEditMode="relative" rAng="0" ptsTypes="AA">
                                      <p:cBhvr>
                                        <p:cTn id="90" dur="2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7" grpId="0" animBg="1"/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592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C5A564FA-DF57-406B-AA52-35DAE3ECA2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4581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178CB79B-A821-4975-B3CF-C5631EBE39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7177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55BC2ECA-3A89-4ACF-A651-BD8BD09C70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505691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2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EFD73-3EFC-4E7E-977E-6045C0E97022}"/>
              </a:ext>
            </a:extLst>
          </p:cNvPr>
          <p:cNvSpPr txBox="1"/>
          <p:nvPr userDrawn="1"/>
        </p:nvSpPr>
        <p:spPr>
          <a:xfrm rot="16200000">
            <a:off x="-1151185" y="6311280"/>
            <a:ext cx="430399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+mj-lt"/>
              </a:rPr>
              <a:t>Nova</a:t>
            </a:r>
            <a:r>
              <a:rPr lang="en-US" sz="2000">
                <a:solidFill>
                  <a:schemeClr val="tx1"/>
                </a:solidFill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xmlns="" id="{70C2095F-97D9-4094-BD36-0951741A08F7}"/>
              </a:ext>
            </a:extLst>
          </p:cNvPr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B3ED305-11AC-4DF6-95E5-0D658AC4E0A0}"/>
              </a:ext>
            </a:extLst>
          </p:cNvPr>
          <p:cNvSpPr/>
          <p:nvPr userDrawn="1"/>
        </p:nvSpPr>
        <p:spPr>
          <a:xfrm rot="2700000">
            <a:off x="499426" y="9056575"/>
            <a:ext cx="1002776" cy="1002776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22A108-D151-4EA8-9380-3C6EB288932B}"/>
              </a:ext>
            </a:extLst>
          </p:cNvPr>
          <p:cNvSpPr/>
          <p:nvPr userDrawn="1"/>
        </p:nvSpPr>
        <p:spPr>
          <a:xfrm rot="2700000">
            <a:off x="586444" y="9143594"/>
            <a:ext cx="828741" cy="82874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3DE27B-C85C-4D54-A022-976B2D0DD19A}"/>
              </a:ext>
            </a:extLst>
          </p:cNvPr>
          <p:cNvSpPr/>
          <p:nvPr userDrawn="1"/>
        </p:nvSpPr>
        <p:spPr>
          <a:xfrm rot="2700000">
            <a:off x="689492" y="9249392"/>
            <a:ext cx="622645" cy="619422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0B9A2B0-4CF5-4B3C-8C18-E65E2B8C917A}"/>
              </a:ext>
            </a:extLst>
          </p:cNvPr>
          <p:cNvSpPr/>
          <p:nvPr userDrawn="1"/>
        </p:nvSpPr>
        <p:spPr>
          <a:xfrm rot="2700000">
            <a:off x="788177" y="9345328"/>
            <a:ext cx="425275" cy="425275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0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xmlns="" id="{DFEF7234-7D16-4547-AD06-EF442D231C26}"/>
              </a:ext>
            </a:extLst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5756953-F73D-473A-AAB6-F6742A70FB12}"/>
              </a:ext>
            </a:extLst>
          </p:cNvPr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23662745" y="6742125"/>
            <a:ext cx="113773" cy="2444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xmlns="" id="{A53A1220-5AB6-40B6-A7C2-28F939B5D56E}"/>
              </a:ext>
            </a:extLst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3593484" y="5915790"/>
            <a:ext cx="252294" cy="242147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6298F93-E28A-4A6A-B4B1-5DB8B90DBD4D}"/>
              </a:ext>
            </a:extLst>
          </p:cNvPr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xmlns="" id="{C85C7F75-41AD-4A3A-8E42-56FFCC54EA35}"/>
              </a:ext>
            </a:extLst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xmlns="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23583068" y="7580059"/>
            <a:ext cx="273127" cy="22309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1468AF2-4BDF-494C-8E68-D8622BC33408}"/>
              </a:ext>
            </a:extLst>
          </p:cNvPr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5FB5C87-D273-4741-B8BC-9DDDF4ACCED6}"/>
              </a:ext>
            </a:extLst>
          </p:cNvPr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75F4416-25C5-4530-A8BB-0DB995984C1E}"/>
              </a:ext>
            </a:extLst>
          </p:cNvPr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xmlns="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7F699BD0-E3CD-4B7D-9308-5545CC562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24387177" cy="13716000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91B2C5E7-8FB6-4D6C-8714-4D257F1BD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099138" y="622097"/>
            <a:ext cx="6869053" cy="12441949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99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3F2F8012-EE85-4E61-B325-F04045D1F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2800" y="1295400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FCCFAD53-D99C-4483-BBC4-1C6952C44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2800" y="14024763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2B27640E-DC5B-4F3D-B3BD-3BD42A3AC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2800" y="-11576304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EFD73-3EFC-4E7E-977E-6045C0E97022}"/>
              </a:ext>
            </a:extLst>
          </p:cNvPr>
          <p:cNvSpPr txBox="1"/>
          <p:nvPr userDrawn="1"/>
        </p:nvSpPr>
        <p:spPr>
          <a:xfrm rot="16200000">
            <a:off x="-1151185" y="6311280"/>
            <a:ext cx="430399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+mj-lt"/>
              </a:rPr>
              <a:t>Nova</a:t>
            </a:r>
            <a:r>
              <a:rPr lang="en-US" sz="2000">
                <a:solidFill>
                  <a:schemeClr val="tx1"/>
                </a:solidFill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xmlns="" id="{70C2095F-97D9-4094-BD36-0951741A08F7}"/>
              </a:ext>
            </a:extLst>
          </p:cNvPr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B3ED305-11AC-4DF6-95E5-0D658AC4E0A0}"/>
              </a:ext>
            </a:extLst>
          </p:cNvPr>
          <p:cNvSpPr/>
          <p:nvPr userDrawn="1"/>
        </p:nvSpPr>
        <p:spPr>
          <a:xfrm rot="2700000">
            <a:off x="499426" y="9056575"/>
            <a:ext cx="1002776" cy="1002776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22A108-D151-4EA8-9380-3C6EB288932B}"/>
              </a:ext>
            </a:extLst>
          </p:cNvPr>
          <p:cNvSpPr/>
          <p:nvPr userDrawn="1"/>
        </p:nvSpPr>
        <p:spPr>
          <a:xfrm rot="2700000">
            <a:off x="586444" y="9143594"/>
            <a:ext cx="828741" cy="82874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3DE27B-C85C-4D54-A022-976B2D0DD19A}"/>
              </a:ext>
            </a:extLst>
          </p:cNvPr>
          <p:cNvSpPr/>
          <p:nvPr userDrawn="1"/>
        </p:nvSpPr>
        <p:spPr>
          <a:xfrm rot="2700000">
            <a:off x="689492" y="9249392"/>
            <a:ext cx="622645" cy="619422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0B9A2B0-4CF5-4B3C-8C18-E65E2B8C917A}"/>
              </a:ext>
            </a:extLst>
          </p:cNvPr>
          <p:cNvSpPr/>
          <p:nvPr userDrawn="1"/>
        </p:nvSpPr>
        <p:spPr>
          <a:xfrm rot="2700000">
            <a:off x="788177" y="9345328"/>
            <a:ext cx="425275" cy="425275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0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xmlns="" id="{DFEF7234-7D16-4547-AD06-EF442D231C26}"/>
              </a:ext>
            </a:extLst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5756953-F73D-473A-AAB6-F6742A70FB12}"/>
              </a:ext>
            </a:extLst>
          </p:cNvPr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23662745" y="6742125"/>
            <a:ext cx="113773" cy="2444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xmlns="" id="{A53A1220-5AB6-40B6-A7C2-28F939B5D56E}"/>
              </a:ext>
            </a:extLst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3593484" y="5915790"/>
            <a:ext cx="252294" cy="242147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6298F93-E28A-4A6A-B4B1-5DB8B90DBD4D}"/>
              </a:ext>
            </a:extLst>
          </p:cNvPr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xmlns="" id="{C85C7F75-41AD-4A3A-8E42-56FFCC54EA35}"/>
              </a:ext>
            </a:extLst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xmlns="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23583068" y="7580059"/>
            <a:ext cx="273127" cy="22309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1468AF2-4BDF-494C-8E68-D8622BC33408}"/>
              </a:ext>
            </a:extLst>
          </p:cNvPr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5FB5C87-D273-4741-B8BC-9DDDF4ACCED6}"/>
              </a:ext>
            </a:extLst>
          </p:cNvPr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75F4416-25C5-4530-A8BB-0DB995984C1E}"/>
              </a:ext>
            </a:extLst>
          </p:cNvPr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xmlns="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3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92371E-7 -3.33333E-6 L -5.92371E-7 -0.92233 " pathEditMode="relative" rAng="0" ptsTypes="AA">
                                      <p:cBhvr>
                                        <p:cTn id="80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-2.59259E-6 L -5.92371E-7 -0.92801 " pathEditMode="relative" rAng="0" ptsTypes="AA">
                                      <p:cBhvr>
                                        <p:cTn id="82" dur="2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accel="47619" decel="47619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2.59259E-6 L -5.92371E-7 0.93819 " pathEditMode="relative" rAng="0" ptsTypes="AA">
                                      <p:cBhvr>
                                        <p:cTn id="90" dur="2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7" grpId="0" animBg="1"/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454245" y="455765"/>
            <a:ext cx="3222171" cy="117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1803534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4468385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EB50162-B53A-4D53-985F-D3169468460F}"/>
              </a:ext>
            </a:extLst>
          </p:cNvPr>
          <p:cNvSpPr/>
          <p:nvPr userDrawn="1"/>
        </p:nvSpPr>
        <p:spPr>
          <a:xfrm>
            <a:off x="1454245" y="455765"/>
            <a:ext cx="3222171" cy="1175657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5AA740-871A-4FDD-B5BE-77B04DD73008}"/>
              </a:ext>
            </a:extLst>
          </p:cNvPr>
          <p:cNvSpPr txBox="1"/>
          <p:nvPr userDrawn="1"/>
        </p:nvSpPr>
        <p:spPr>
          <a:xfrm>
            <a:off x="1803534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12460722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36E49E-6A53-4F4D-9EED-FA6EEC2123E3}"/>
              </a:ext>
            </a:extLst>
          </p:cNvPr>
          <p:cNvSpPr txBox="1"/>
          <p:nvPr userDrawn="1"/>
        </p:nvSpPr>
        <p:spPr>
          <a:xfrm>
            <a:off x="10931791" y="230109"/>
            <a:ext cx="252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6357908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F5F7554-38B1-48BE-91E4-43BCAA8E8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84837" y="990600"/>
            <a:ext cx="11210150" cy="11741961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292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721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8">
            <a:extLst>
              <a:ext uri="{FF2B5EF4-FFF2-40B4-BE49-F238E27FC236}">
                <a16:creationId xmlns:a16="http://schemas.microsoft.com/office/drawing/2014/main" xmlns="" id="{13D91D79-BB44-418C-A6E0-03C49B2BF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68773" y="7356257"/>
            <a:ext cx="1286577" cy="2776037"/>
          </a:xfrm>
          <a:custGeom>
            <a:avLst/>
            <a:gdLst>
              <a:gd name="connsiteX0" fmla="*/ 0 w 6261100"/>
              <a:gd name="connsiteY0" fmla="*/ 0 h 13509522"/>
              <a:gd name="connsiteX1" fmla="*/ 6261100 w 6261100"/>
              <a:gd name="connsiteY1" fmla="*/ 0 h 13509522"/>
              <a:gd name="connsiteX2" fmla="*/ 6261100 w 6261100"/>
              <a:gd name="connsiteY2" fmla="*/ 13509522 h 13509522"/>
              <a:gd name="connsiteX3" fmla="*/ 0 w 6261100"/>
              <a:gd name="connsiteY3" fmla="*/ 13509522 h 135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100" h="13509522">
                <a:moveTo>
                  <a:pt x="0" y="0"/>
                </a:moveTo>
                <a:lnTo>
                  <a:pt x="6261100" y="0"/>
                </a:lnTo>
                <a:lnTo>
                  <a:pt x="6261100" y="13509522"/>
                </a:lnTo>
                <a:lnTo>
                  <a:pt x="0" y="13509522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1341CDB-C9B9-4F7E-86D0-A59CD06C8B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532" y="2303525"/>
            <a:ext cx="8310948" cy="5065432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effectLst/>
          <a:scene3d>
            <a:camera prst="isometricLeftDown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BB034F9E-2ACF-49E2-B371-928DA82F5E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43234" y="1880014"/>
            <a:ext cx="7758890" cy="4728959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ffectLst/>
          <a:scene3d>
            <a:camera prst="isometricLeftDown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FB1E58D5-5B5E-4334-95CB-7C04506A12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7330" y="3086751"/>
            <a:ext cx="7758890" cy="4728959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ffectLst/>
          <a:scene3d>
            <a:camera prst="isometricRight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1341CDB-C9B9-4F7E-86D0-A59CD06C8B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663789" y="6557410"/>
            <a:ext cx="7758890" cy="4728959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ffectLst/>
          <a:scene3d>
            <a:camera prst="isometricLeftDown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D63381D-AA6D-45B2-AC4E-EAD117C82B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4183" y="4796959"/>
            <a:ext cx="5852160" cy="4206240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effectLst/>
          <a:scene3d>
            <a:camera prst="perspectiveRight" fov="3600000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>
            <a:extLst>
              <a:ext uri="{FF2B5EF4-FFF2-40B4-BE49-F238E27FC236}">
                <a16:creationId xmlns:a16="http://schemas.microsoft.com/office/drawing/2014/main" xmlns="" id="{B7AB7AFB-ED3D-4D6A-A9B8-52817BB37E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109508" y="6605586"/>
            <a:ext cx="1258252" cy="2289319"/>
          </a:xfrm>
          <a:custGeom>
            <a:avLst/>
            <a:gdLst>
              <a:gd name="connsiteX0" fmla="*/ 0 w 6261100"/>
              <a:gd name="connsiteY0" fmla="*/ 0 h 13509522"/>
              <a:gd name="connsiteX1" fmla="*/ 6261100 w 6261100"/>
              <a:gd name="connsiteY1" fmla="*/ 0 h 13509522"/>
              <a:gd name="connsiteX2" fmla="*/ 6261100 w 6261100"/>
              <a:gd name="connsiteY2" fmla="*/ 13509522 h 13509522"/>
              <a:gd name="connsiteX3" fmla="*/ 0 w 6261100"/>
              <a:gd name="connsiteY3" fmla="*/ 13509522 h 135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100" h="13509522">
                <a:moveTo>
                  <a:pt x="0" y="0"/>
                </a:moveTo>
                <a:lnTo>
                  <a:pt x="6261100" y="0"/>
                </a:lnTo>
                <a:lnTo>
                  <a:pt x="6261100" y="13509522"/>
                </a:lnTo>
                <a:lnTo>
                  <a:pt x="0" y="13509522"/>
                </a:lnTo>
                <a:close/>
              </a:path>
            </a:pathLst>
          </a:custGeom>
          <a:blipFill>
            <a:blip r:embed="rId2"/>
            <a:tile tx="0" ty="0" sx="100000" sy="100000" flip="none" algn="ctr"/>
          </a:blipFill>
          <a:effectLst/>
          <a:scene3d>
            <a:camera prst="isometricRightUp">
              <a:rot lat="1200000" lon="18899998" rev="780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9A6D1CAE-3831-4DFC-A92E-1E7CD1BD65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7701" y="4868637"/>
            <a:ext cx="7132320" cy="4297680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effectLst/>
          <a:scene3d>
            <a:camera prst="isometricRight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7649B2-2893-4336-9F6A-E261B8C7C7DB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32F397F7-DD9C-4592-9C0D-0951AFFDEA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3588" y="0"/>
            <a:ext cx="10629899" cy="13716000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72BF187-8D1A-47D0-8FF0-646D171F86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0376" y="3133226"/>
            <a:ext cx="7446422" cy="7449548"/>
          </a:xfrm>
          <a:custGeom>
            <a:avLst/>
            <a:gdLst>
              <a:gd name="connsiteX0" fmla="*/ 3723211 w 7446422"/>
              <a:gd name="connsiteY0" fmla="*/ 0 h 7449548"/>
              <a:gd name="connsiteX1" fmla="*/ 5939522 w 7446422"/>
              <a:gd name="connsiteY1" fmla="*/ 917977 h 7449548"/>
              <a:gd name="connsiteX2" fmla="*/ 6528831 w 7446422"/>
              <a:gd name="connsiteY2" fmla="*/ 1507532 h 7449548"/>
              <a:gd name="connsiteX3" fmla="*/ 6528831 w 7446422"/>
              <a:gd name="connsiteY3" fmla="*/ 5942017 h 7449548"/>
              <a:gd name="connsiteX4" fmla="*/ 5939522 w 7446422"/>
              <a:gd name="connsiteY4" fmla="*/ 6531572 h 7449548"/>
              <a:gd name="connsiteX5" fmla="*/ 1506900 w 7446422"/>
              <a:gd name="connsiteY5" fmla="*/ 6531572 h 7449548"/>
              <a:gd name="connsiteX6" fmla="*/ 917591 w 7446422"/>
              <a:gd name="connsiteY6" fmla="*/ 5942017 h 7449548"/>
              <a:gd name="connsiteX7" fmla="*/ 917591 w 7446422"/>
              <a:gd name="connsiteY7" fmla="*/ 1507532 h 7449548"/>
              <a:gd name="connsiteX8" fmla="*/ 1506900 w 7446422"/>
              <a:gd name="connsiteY8" fmla="*/ 917977 h 7449548"/>
              <a:gd name="connsiteX9" fmla="*/ 3723211 w 7446422"/>
              <a:gd name="connsiteY9" fmla="*/ 0 h 74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6422" h="7449548">
                <a:moveTo>
                  <a:pt x="3723211" y="0"/>
                </a:moveTo>
                <a:cubicBezTo>
                  <a:pt x="4525503" y="0"/>
                  <a:pt x="5327795" y="305992"/>
                  <a:pt x="5939522" y="917977"/>
                </a:cubicBezTo>
                <a:cubicBezTo>
                  <a:pt x="6528831" y="1507532"/>
                  <a:pt x="6528831" y="1507532"/>
                  <a:pt x="6528831" y="1507532"/>
                </a:cubicBezTo>
                <a:cubicBezTo>
                  <a:pt x="7752286" y="2731501"/>
                  <a:pt x="7752286" y="4718048"/>
                  <a:pt x="6528831" y="5942017"/>
                </a:cubicBezTo>
                <a:cubicBezTo>
                  <a:pt x="5939522" y="6531572"/>
                  <a:pt x="5939522" y="6531572"/>
                  <a:pt x="5939522" y="6531572"/>
                </a:cubicBezTo>
                <a:cubicBezTo>
                  <a:pt x="4716068" y="7755541"/>
                  <a:pt x="2730355" y="7755541"/>
                  <a:pt x="1506900" y="6531572"/>
                </a:cubicBezTo>
                <a:cubicBezTo>
                  <a:pt x="917591" y="5942017"/>
                  <a:pt x="917591" y="5942017"/>
                  <a:pt x="917591" y="5942017"/>
                </a:cubicBezTo>
                <a:cubicBezTo>
                  <a:pt x="-305864" y="4718048"/>
                  <a:pt x="-305864" y="2731501"/>
                  <a:pt x="917591" y="1507532"/>
                </a:cubicBezTo>
                <a:cubicBezTo>
                  <a:pt x="1506900" y="917977"/>
                  <a:pt x="1506900" y="917977"/>
                  <a:pt x="1506900" y="917977"/>
                </a:cubicBezTo>
                <a:cubicBezTo>
                  <a:pt x="2118628" y="305992"/>
                  <a:pt x="2920920" y="0"/>
                  <a:pt x="372321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9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5DAAA84-8CB9-4126-A2A3-B5810518A7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238" y="2258896"/>
            <a:ext cx="9170594" cy="5589377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ffectLst/>
          <a:scene3d>
            <a:camera prst="isometricRight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5DAAA84-8CB9-4126-A2A3-B5810518A7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14088" y="2466357"/>
            <a:ext cx="9055640" cy="5519314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effectLst/>
          <a:scene3d>
            <a:camera prst="isometricLeftDown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B728D6DB-B85E-4643-A9CA-2E23A33287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71212" y="4552950"/>
            <a:ext cx="6754563" cy="4116832"/>
          </a:xfrm>
          <a:custGeom>
            <a:avLst/>
            <a:gdLst>
              <a:gd name="connsiteX0" fmla="*/ 0 w 6263640"/>
              <a:gd name="connsiteY0" fmla="*/ 0 h 3817620"/>
              <a:gd name="connsiteX1" fmla="*/ 6263640 w 6263640"/>
              <a:gd name="connsiteY1" fmla="*/ 0 h 3817620"/>
              <a:gd name="connsiteX2" fmla="*/ 6263640 w 6263640"/>
              <a:gd name="connsiteY2" fmla="*/ 3817620 h 3817620"/>
              <a:gd name="connsiteX3" fmla="*/ 0 w 6263640"/>
              <a:gd name="connsiteY3" fmla="*/ 3817620 h 38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640" h="3817620">
                <a:moveTo>
                  <a:pt x="0" y="0"/>
                </a:moveTo>
                <a:lnTo>
                  <a:pt x="6263640" y="0"/>
                </a:lnTo>
                <a:lnTo>
                  <a:pt x="6263640" y="3817620"/>
                </a:lnTo>
                <a:lnTo>
                  <a:pt x="0" y="381762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xmlns="" id="{AC53062C-9BB7-47AB-A6F1-8A1D04D2E4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8540" y="4044497"/>
            <a:ext cx="5760720" cy="3696154"/>
          </a:xfrm>
          <a:custGeom>
            <a:avLst/>
            <a:gdLst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0 w 6762750"/>
              <a:gd name="connsiteY3" fmla="*/ 4086225 h 4086225"/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0 w 6762750"/>
              <a:gd name="connsiteY3" fmla="*/ 3980923 h 4086225"/>
              <a:gd name="connsiteX4" fmla="*/ 0 w 6762750"/>
              <a:gd name="connsiteY4" fmla="*/ 0 h 4086225"/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33545 w 6762750"/>
              <a:gd name="connsiteY3" fmla="*/ 3896681 h 4086225"/>
              <a:gd name="connsiteX4" fmla="*/ 0 w 6762750"/>
              <a:gd name="connsiteY4" fmla="*/ 0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0" h="4086225">
                <a:moveTo>
                  <a:pt x="0" y="0"/>
                </a:moveTo>
                <a:lnTo>
                  <a:pt x="6762750" y="0"/>
                </a:lnTo>
                <a:lnTo>
                  <a:pt x="6762750" y="4086225"/>
                </a:lnTo>
                <a:lnTo>
                  <a:pt x="33545" y="389668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effectLst/>
          <a:scene3d>
            <a:camera prst="perspectiveFront" fov="1800000">
              <a:rot lat="1500000" lon="180000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04C06A5-7833-4BEF-AEAC-88B10E2602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570" y="5244647"/>
            <a:ext cx="6154059" cy="3696154"/>
          </a:xfrm>
          <a:custGeom>
            <a:avLst/>
            <a:gdLst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0 w 6762750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0" h="4086225">
                <a:moveTo>
                  <a:pt x="0" y="0"/>
                </a:moveTo>
                <a:lnTo>
                  <a:pt x="6762750" y="0"/>
                </a:lnTo>
                <a:lnTo>
                  <a:pt x="6762750" y="4086225"/>
                </a:lnTo>
                <a:lnTo>
                  <a:pt x="0" y="4086225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xmlns="" id="{D705FB43-2CAF-4A25-A589-75445A70E4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498" y="4170227"/>
            <a:ext cx="5843407" cy="3392623"/>
          </a:xfrm>
          <a:custGeom>
            <a:avLst/>
            <a:gdLst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0 w 6762750"/>
              <a:gd name="connsiteY3" fmla="*/ 4086225 h 4086225"/>
              <a:gd name="connsiteX0" fmla="*/ 44210 w 6762750"/>
              <a:gd name="connsiteY0" fmla="*/ 0 h 4095321"/>
              <a:gd name="connsiteX1" fmla="*/ 6762750 w 6762750"/>
              <a:gd name="connsiteY1" fmla="*/ 9096 h 4095321"/>
              <a:gd name="connsiteX2" fmla="*/ 6762750 w 6762750"/>
              <a:gd name="connsiteY2" fmla="*/ 4095321 h 4095321"/>
              <a:gd name="connsiteX3" fmla="*/ 0 w 6762750"/>
              <a:gd name="connsiteY3" fmla="*/ 4095321 h 4095321"/>
              <a:gd name="connsiteX4" fmla="*/ 44210 w 6762750"/>
              <a:gd name="connsiteY4" fmla="*/ 0 h 4095321"/>
              <a:gd name="connsiteX0" fmla="*/ 106103 w 6762750"/>
              <a:gd name="connsiteY0" fmla="*/ 0 h 4095321"/>
              <a:gd name="connsiteX1" fmla="*/ 6762750 w 6762750"/>
              <a:gd name="connsiteY1" fmla="*/ 9096 h 4095321"/>
              <a:gd name="connsiteX2" fmla="*/ 6762750 w 6762750"/>
              <a:gd name="connsiteY2" fmla="*/ 4095321 h 4095321"/>
              <a:gd name="connsiteX3" fmla="*/ 0 w 6762750"/>
              <a:gd name="connsiteY3" fmla="*/ 4095321 h 4095321"/>
              <a:gd name="connsiteX4" fmla="*/ 106103 w 6762750"/>
              <a:gd name="connsiteY4" fmla="*/ 0 h 4095321"/>
              <a:gd name="connsiteX0" fmla="*/ 114945 w 6762750"/>
              <a:gd name="connsiteY0" fmla="*/ 0 h 4095321"/>
              <a:gd name="connsiteX1" fmla="*/ 6762750 w 6762750"/>
              <a:gd name="connsiteY1" fmla="*/ 9096 h 4095321"/>
              <a:gd name="connsiteX2" fmla="*/ 6762750 w 6762750"/>
              <a:gd name="connsiteY2" fmla="*/ 4095321 h 4095321"/>
              <a:gd name="connsiteX3" fmla="*/ 0 w 6762750"/>
              <a:gd name="connsiteY3" fmla="*/ 4095321 h 4095321"/>
              <a:gd name="connsiteX4" fmla="*/ 114945 w 6762750"/>
              <a:gd name="connsiteY4" fmla="*/ 0 h 4095321"/>
              <a:gd name="connsiteX0" fmla="*/ 150313 w 6762750"/>
              <a:gd name="connsiteY0" fmla="*/ 0 h 4095321"/>
              <a:gd name="connsiteX1" fmla="*/ 6762750 w 6762750"/>
              <a:gd name="connsiteY1" fmla="*/ 9096 h 4095321"/>
              <a:gd name="connsiteX2" fmla="*/ 6762750 w 6762750"/>
              <a:gd name="connsiteY2" fmla="*/ 4095321 h 4095321"/>
              <a:gd name="connsiteX3" fmla="*/ 0 w 6762750"/>
              <a:gd name="connsiteY3" fmla="*/ 4095321 h 4095321"/>
              <a:gd name="connsiteX4" fmla="*/ 150313 w 6762750"/>
              <a:gd name="connsiteY4" fmla="*/ 0 h 4095321"/>
              <a:gd name="connsiteX0" fmla="*/ 132629 w 6745066"/>
              <a:gd name="connsiteY0" fmla="*/ 0 h 4095321"/>
              <a:gd name="connsiteX1" fmla="*/ 6745066 w 6745066"/>
              <a:gd name="connsiteY1" fmla="*/ 9096 h 4095321"/>
              <a:gd name="connsiteX2" fmla="*/ 6745066 w 6745066"/>
              <a:gd name="connsiteY2" fmla="*/ 4095321 h 4095321"/>
              <a:gd name="connsiteX3" fmla="*/ 0 w 6745066"/>
              <a:gd name="connsiteY3" fmla="*/ 4058936 h 4095321"/>
              <a:gd name="connsiteX4" fmla="*/ 132629 w 6745066"/>
              <a:gd name="connsiteY4" fmla="*/ 0 h 4095321"/>
              <a:gd name="connsiteX0" fmla="*/ 167997 w 6780434"/>
              <a:gd name="connsiteY0" fmla="*/ 0 h 4095321"/>
              <a:gd name="connsiteX1" fmla="*/ 6780434 w 6780434"/>
              <a:gd name="connsiteY1" fmla="*/ 9096 h 4095321"/>
              <a:gd name="connsiteX2" fmla="*/ 6780434 w 6780434"/>
              <a:gd name="connsiteY2" fmla="*/ 4095321 h 4095321"/>
              <a:gd name="connsiteX3" fmla="*/ 0 w 6780434"/>
              <a:gd name="connsiteY3" fmla="*/ 4049840 h 4095321"/>
              <a:gd name="connsiteX4" fmla="*/ 167997 w 6780434"/>
              <a:gd name="connsiteY4" fmla="*/ 0 h 4095321"/>
              <a:gd name="connsiteX0" fmla="*/ 167997 w 6780434"/>
              <a:gd name="connsiteY0" fmla="*/ 0 h 4095321"/>
              <a:gd name="connsiteX1" fmla="*/ 6780434 w 6780434"/>
              <a:gd name="connsiteY1" fmla="*/ 9096 h 4095321"/>
              <a:gd name="connsiteX2" fmla="*/ 6780434 w 6780434"/>
              <a:gd name="connsiteY2" fmla="*/ 4095321 h 4095321"/>
              <a:gd name="connsiteX3" fmla="*/ 0 w 6780434"/>
              <a:gd name="connsiteY3" fmla="*/ 4049840 h 4095321"/>
              <a:gd name="connsiteX4" fmla="*/ 167997 w 6780434"/>
              <a:gd name="connsiteY4" fmla="*/ 0 h 4095321"/>
              <a:gd name="connsiteX0" fmla="*/ 167997 w 6780434"/>
              <a:gd name="connsiteY0" fmla="*/ 0 h 4049840"/>
              <a:gd name="connsiteX1" fmla="*/ 6780434 w 6780434"/>
              <a:gd name="connsiteY1" fmla="*/ 9096 h 4049840"/>
              <a:gd name="connsiteX2" fmla="*/ 6656647 w 6780434"/>
              <a:gd name="connsiteY2" fmla="*/ 4040744 h 4049840"/>
              <a:gd name="connsiteX3" fmla="*/ 0 w 6780434"/>
              <a:gd name="connsiteY3" fmla="*/ 4049840 h 4049840"/>
              <a:gd name="connsiteX4" fmla="*/ 167997 w 6780434"/>
              <a:gd name="connsiteY4" fmla="*/ 0 h 4049840"/>
              <a:gd name="connsiteX0" fmla="*/ 167997 w 6780434"/>
              <a:gd name="connsiteY0" fmla="*/ 0 h 4049840"/>
              <a:gd name="connsiteX1" fmla="*/ 6780434 w 6780434"/>
              <a:gd name="connsiteY1" fmla="*/ 9096 h 4049840"/>
              <a:gd name="connsiteX2" fmla="*/ 6577070 w 6780434"/>
              <a:gd name="connsiteY2" fmla="*/ 4013455 h 4049840"/>
              <a:gd name="connsiteX3" fmla="*/ 0 w 6780434"/>
              <a:gd name="connsiteY3" fmla="*/ 4049840 h 4049840"/>
              <a:gd name="connsiteX4" fmla="*/ 167997 w 6780434"/>
              <a:gd name="connsiteY4" fmla="*/ 0 h 4049840"/>
              <a:gd name="connsiteX0" fmla="*/ 167997 w 6780434"/>
              <a:gd name="connsiteY0" fmla="*/ 0 h 4049840"/>
              <a:gd name="connsiteX1" fmla="*/ 6780434 w 6780434"/>
              <a:gd name="connsiteY1" fmla="*/ 9096 h 4049840"/>
              <a:gd name="connsiteX2" fmla="*/ 6524018 w 6780434"/>
              <a:gd name="connsiteY2" fmla="*/ 3986167 h 4049840"/>
              <a:gd name="connsiteX3" fmla="*/ 0 w 6780434"/>
              <a:gd name="connsiteY3" fmla="*/ 4049840 h 4049840"/>
              <a:gd name="connsiteX4" fmla="*/ 167997 w 6780434"/>
              <a:gd name="connsiteY4" fmla="*/ 0 h 4049840"/>
              <a:gd name="connsiteX0" fmla="*/ 167997 w 6780434"/>
              <a:gd name="connsiteY0" fmla="*/ 0 h 4049840"/>
              <a:gd name="connsiteX1" fmla="*/ 6780434 w 6780434"/>
              <a:gd name="connsiteY1" fmla="*/ 9096 h 4049840"/>
              <a:gd name="connsiteX2" fmla="*/ 6497493 w 6780434"/>
              <a:gd name="connsiteY2" fmla="*/ 3986167 h 4049840"/>
              <a:gd name="connsiteX3" fmla="*/ 0 w 6780434"/>
              <a:gd name="connsiteY3" fmla="*/ 4049840 h 4049840"/>
              <a:gd name="connsiteX4" fmla="*/ 167997 w 6780434"/>
              <a:gd name="connsiteY4" fmla="*/ 0 h 4049840"/>
              <a:gd name="connsiteX0" fmla="*/ 167997 w 6780434"/>
              <a:gd name="connsiteY0" fmla="*/ 0 h 4049840"/>
              <a:gd name="connsiteX1" fmla="*/ 6780434 w 6780434"/>
              <a:gd name="connsiteY1" fmla="*/ 9096 h 4049840"/>
              <a:gd name="connsiteX2" fmla="*/ 6444441 w 6780434"/>
              <a:gd name="connsiteY2" fmla="*/ 3986167 h 4049840"/>
              <a:gd name="connsiteX3" fmla="*/ 0 w 6780434"/>
              <a:gd name="connsiteY3" fmla="*/ 4049840 h 4049840"/>
              <a:gd name="connsiteX4" fmla="*/ 167997 w 6780434"/>
              <a:gd name="connsiteY4" fmla="*/ 0 h 4049840"/>
              <a:gd name="connsiteX0" fmla="*/ 167997 w 6727383"/>
              <a:gd name="connsiteY0" fmla="*/ 0 h 4049840"/>
              <a:gd name="connsiteX1" fmla="*/ 6727383 w 6727383"/>
              <a:gd name="connsiteY1" fmla="*/ 72769 h 4049840"/>
              <a:gd name="connsiteX2" fmla="*/ 6444441 w 6727383"/>
              <a:gd name="connsiteY2" fmla="*/ 3986167 h 4049840"/>
              <a:gd name="connsiteX3" fmla="*/ 0 w 6727383"/>
              <a:gd name="connsiteY3" fmla="*/ 4049840 h 4049840"/>
              <a:gd name="connsiteX4" fmla="*/ 167997 w 6727383"/>
              <a:gd name="connsiteY4" fmla="*/ 0 h 4049840"/>
              <a:gd name="connsiteX0" fmla="*/ 167997 w 6745067"/>
              <a:gd name="connsiteY0" fmla="*/ 0 h 4049840"/>
              <a:gd name="connsiteX1" fmla="*/ 6745067 w 6745067"/>
              <a:gd name="connsiteY1" fmla="*/ 45481 h 4049840"/>
              <a:gd name="connsiteX2" fmla="*/ 6444441 w 6745067"/>
              <a:gd name="connsiteY2" fmla="*/ 3986167 h 4049840"/>
              <a:gd name="connsiteX3" fmla="*/ 0 w 6745067"/>
              <a:gd name="connsiteY3" fmla="*/ 4049840 h 4049840"/>
              <a:gd name="connsiteX4" fmla="*/ 167997 w 6745067"/>
              <a:gd name="connsiteY4" fmla="*/ 0 h 4049840"/>
              <a:gd name="connsiteX0" fmla="*/ 167997 w 6780435"/>
              <a:gd name="connsiteY0" fmla="*/ 0 h 4049840"/>
              <a:gd name="connsiteX1" fmla="*/ 6780435 w 6780435"/>
              <a:gd name="connsiteY1" fmla="*/ 54577 h 4049840"/>
              <a:gd name="connsiteX2" fmla="*/ 6444441 w 6780435"/>
              <a:gd name="connsiteY2" fmla="*/ 3986167 h 4049840"/>
              <a:gd name="connsiteX3" fmla="*/ 0 w 6780435"/>
              <a:gd name="connsiteY3" fmla="*/ 4049840 h 4049840"/>
              <a:gd name="connsiteX4" fmla="*/ 167997 w 6780435"/>
              <a:gd name="connsiteY4" fmla="*/ 0 h 40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0435" h="4049840">
                <a:moveTo>
                  <a:pt x="167997" y="0"/>
                </a:moveTo>
                <a:lnTo>
                  <a:pt x="6780435" y="54577"/>
                </a:lnTo>
                <a:lnTo>
                  <a:pt x="6444441" y="3986167"/>
                </a:lnTo>
                <a:lnTo>
                  <a:pt x="0" y="4049840"/>
                </a:lnTo>
                <a:cubicBezTo>
                  <a:pt x="0" y="2687765"/>
                  <a:pt x="167997" y="1362075"/>
                  <a:pt x="167997" y="0"/>
                </a:cubicBezTo>
                <a:close/>
              </a:path>
            </a:pathLst>
          </a:custGeom>
          <a:blipFill dpi="0" rotWithShape="1">
            <a:blip r:embed="rId2" cstate="print">
              <a:alphaModFix amt="76000"/>
            </a:blip>
            <a:srcRect/>
            <a:stretch>
              <a:fillRect/>
            </a:stretch>
          </a:blipFill>
          <a:effectLst/>
          <a:scene3d>
            <a:camera prst="perspectiveFront" fov="1200000">
              <a:rot lat="240000" lon="1896000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8D8F2483-F389-4908-BE22-45DF052AE3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83626" y="4154986"/>
            <a:ext cx="5378418" cy="3400243"/>
          </a:xfrm>
          <a:custGeom>
            <a:avLst/>
            <a:gdLst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0 w 6762750"/>
              <a:gd name="connsiteY3" fmla="*/ 4086225 h 4086225"/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75898 w 6762750"/>
              <a:gd name="connsiteY3" fmla="*/ 4086225 h 4086225"/>
              <a:gd name="connsiteX4" fmla="*/ 0 w 6762750"/>
              <a:gd name="connsiteY4" fmla="*/ 0 h 4086225"/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142308 w 6762750"/>
              <a:gd name="connsiteY3" fmla="*/ 4031648 h 4086225"/>
              <a:gd name="connsiteX4" fmla="*/ 0 w 6762750"/>
              <a:gd name="connsiteY4" fmla="*/ 0 h 4086225"/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379488 w 6762750"/>
              <a:gd name="connsiteY3" fmla="*/ 3940687 h 4086225"/>
              <a:gd name="connsiteX4" fmla="*/ 0 w 6762750"/>
              <a:gd name="connsiteY4" fmla="*/ 0 h 4086225"/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379488 w 6762750"/>
              <a:gd name="connsiteY3" fmla="*/ 3940687 h 4086225"/>
              <a:gd name="connsiteX4" fmla="*/ 0 w 6762750"/>
              <a:gd name="connsiteY4" fmla="*/ 0 h 4086225"/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379488 w 6762750"/>
              <a:gd name="connsiteY3" fmla="*/ 3940687 h 4086225"/>
              <a:gd name="connsiteX4" fmla="*/ 0 w 6762750"/>
              <a:gd name="connsiteY4" fmla="*/ 0 h 4086225"/>
              <a:gd name="connsiteX0" fmla="*/ 0 w 6696340"/>
              <a:gd name="connsiteY0" fmla="*/ 0 h 4086225"/>
              <a:gd name="connsiteX1" fmla="*/ 6696340 w 6696340"/>
              <a:gd name="connsiteY1" fmla="*/ 0 h 4086225"/>
              <a:gd name="connsiteX2" fmla="*/ 6696340 w 6696340"/>
              <a:gd name="connsiteY2" fmla="*/ 4086225 h 4086225"/>
              <a:gd name="connsiteX3" fmla="*/ 313078 w 6696340"/>
              <a:gd name="connsiteY3" fmla="*/ 3940687 h 4086225"/>
              <a:gd name="connsiteX4" fmla="*/ 0 w 6696340"/>
              <a:gd name="connsiteY4" fmla="*/ 0 h 4086225"/>
              <a:gd name="connsiteX0" fmla="*/ 0 w 6724802"/>
              <a:gd name="connsiteY0" fmla="*/ 45481 h 4086225"/>
              <a:gd name="connsiteX1" fmla="*/ 6724802 w 6724802"/>
              <a:gd name="connsiteY1" fmla="*/ 0 h 4086225"/>
              <a:gd name="connsiteX2" fmla="*/ 6724802 w 6724802"/>
              <a:gd name="connsiteY2" fmla="*/ 4086225 h 4086225"/>
              <a:gd name="connsiteX3" fmla="*/ 341540 w 6724802"/>
              <a:gd name="connsiteY3" fmla="*/ 3940687 h 4086225"/>
              <a:gd name="connsiteX4" fmla="*/ 0 w 6724802"/>
              <a:gd name="connsiteY4" fmla="*/ 45481 h 4086225"/>
              <a:gd name="connsiteX0" fmla="*/ 0 w 6724802"/>
              <a:gd name="connsiteY0" fmla="*/ 81865 h 4086225"/>
              <a:gd name="connsiteX1" fmla="*/ 6724802 w 6724802"/>
              <a:gd name="connsiteY1" fmla="*/ 0 h 4086225"/>
              <a:gd name="connsiteX2" fmla="*/ 6724802 w 6724802"/>
              <a:gd name="connsiteY2" fmla="*/ 4086225 h 4086225"/>
              <a:gd name="connsiteX3" fmla="*/ 341540 w 6724802"/>
              <a:gd name="connsiteY3" fmla="*/ 3940687 h 4086225"/>
              <a:gd name="connsiteX4" fmla="*/ 0 w 6724802"/>
              <a:gd name="connsiteY4" fmla="*/ 81865 h 4086225"/>
              <a:gd name="connsiteX0" fmla="*/ 0 w 6705828"/>
              <a:gd name="connsiteY0" fmla="*/ 81865 h 4086225"/>
              <a:gd name="connsiteX1" fmla="*/ 6705828 w 6705828"/>
              <a:gd name="connsiteY1" fmla="*/ 0 h 4086225"/>
              <a:gd name="connsiteX2" fmla="*/ 6705828 w 6705828"/>
              <a:gd name="connsiteY2" fmla="*/ 4086225 h 4086225"/>
              <a:gd name="connsiteX3" fmla="*/ 322566 w 6705828"/>
              <a:gd name="connsiteY3" fmla="*/ 3940687 h 4086225"/>
              <a:gd name="connsiteX4" fmla="*/ 0 w 6705828"/>
              <a:gd name="connsiteY4" fmla="*/ 81865 h 4086225"/>
              <a:gd name="connsiteX0" fmla="*/ 0 w 6705828"/>
              <a:gd name="connsiteY0" fmla="*/ 109153 h 4113513"/>
              <a:gd name="connsiteX1" fmla="*/ 6544546 w 6705828"/>
              <a:gd name="connsiteY1" fmla="*/ 0 h 4113513"/>
              <a:gd name="connsiteX2" fmla="*/ 6705828 w 6705828"/>
              <a:gd name="connsiteY2" fmla="*/ 4113513 h 4113513"/>
              <a:gd name="connsiteX3" fmla="*/ 322566 w 6705828"/>
              <a:gd name="connsiteY3" fmla="*/ 3967975 h 4113513"/>
              <a:gd name="connsiteX4" fmla="*/ 0 w 6705828"/>
              <a:gd name="connsiteY4" fmla="*/ 109153 h 4113513"/>
              <a:gd name="connsiteX0" fmla="*/ 0 w 6648905"/>
              <a:gd name="connsiteY0" fmla="*/ 109153 h 4077128"/>
              <a:gd name="connsiteX1" fmla="*/ 6544546 w 6648905"/>
              <a:gd name="connsiteY1" fmla="*/ 0 h 4077128"/>
              <a:gd name="connsiteX2" fmla="*/ 6648905 w 6648905"/>
              <a:gd name="connsiteY2" fmla="*/ 4077128 h 4077128"/>
              <a:gd name="connsiteX3" fmla="*/ 322566 w 6648905"/>
              <a:gd name="connsiteY3" fmla="*/ 3967975 h 4077128"/>
              <a:gd name="connsiteX4" fmla="*/ 0 w 6648905"/>
              <a:gd name="connsiteY4" fmla="*/ 109153 h 4077128"/>
              <a:gd name="connsiteX0" fmla="*/ 0 w 6667879"/>
              <a:gd name="connsiteY0" fmla="*/ 109153 h 4068032"/>
              <a:gd name="connsiteX1" fmla="*/ 6544546 w 6667879"/>
              <a:gd name="connsiteY1" fmla="*/ 0 h 4068032"/>
              <a:gd name="connsiteX2" fmla="*/ 6667879 w 6667879"/>
              <a:gd name="connsiteY2" fmla="*/ 4068032 h 4068032"/>
              <a:gd name="connsiteX3" fmla="*/ 322566 w 6667879"/>
              <a:gd name="connsiteY3" fmla="*/ 3967975 h 4068032"/>
              <a:gd name="connsiteX4" fmla="*/ 0 w 6667879"/>
              <a:gd name="connsiteY4" fmla="*/ 109153 h 4068032"/>
              <a:gd name="connsiteX0" fmla="*/ 0 w 6696341"/>
              <a:gd name="connsiteY0" fmla="*/ 109153 h 4058936"/>
              <a:gd name="connsiteX1" fmla="*/ 6544546 w 6696341"/>
              <a:gd name="connsiteY1" fmla="*/ 0 h 4058936"/>
              <a:gd name="connsiteX2" fmla="*/ 6696341 w 6696341"/>
              <a:gd name="connsiteY2" fmla="*/ 4058936 h 4058936"/>
              <a:gd name="connsiteX3" fmla="*/ 322566 w 6696341"/>
              <a:gd name="connsiteY3" fmla="*/ 3967975 h 4058936"/>
              <a:gd name="connsiteX4" fmla="*/ 0 w 6696341"/>
              <a:gd name="connsiteY4" fmla="*/ 109153 h 40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6341" h="4058936">
                <a:moveTo>
                  <a:pt x="0" y="109153"/>
                </a:moveTo>
                <a:lnTo>
                  <a:pt x="6544546" y="0"/>
                </a:lnTo>
                <a:lnTo>
                  <a:pt x="6696341" y="4058936"/>
                </a:lnTo>
                <a:lnTo>
                  <a:pt x="322566" y="3967975"/>
                </a:lnTo>
                <a:cubicBezTo>
                  <a:pt x="-28460" y="204518"/>
                  <a:pt x="161282" y="1807785"/>
                  <a:pt x="0" y="109153"/>
                </a:cubicBezTo>
                <a:close/>
              </a:path>
            </a:pathLst>
          </a:custGeom>
          <a:blipFill dpi="0" rotWithShape="1">
            <a:blip r:embed="rId3" cstate="print">
              <a:alphaModFix amt="76000"/>
            </a:blip>
            <a:srcRect/>
            <a:stretch>
              <a:fillRect/>
            </a:stretch>
          </a:blipFill>
          <a:effectLst/>
          <a:scene3d>
            <a:camera prst="perspectiveFront" fov="1200000">
              <a:rot lat="300000" lon="240000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04C06A5-7833-4BEF-AEAC-88B10E2602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5758" y="4177847"/>
            <a:ext cx="5945641" cy="3746953"/>
          </a:xfrm>
          <a:custGeom>
            <a:avLst/>
            <a:gdLst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0 w 6762750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0" h="4086225">
                <a:moveTo>
                  <a:pt x="0" y="0"/>
                </a:moveTo>
                <a:lnTo>
                  <a:pt x="6762750" y="0"/>
                </a:lnTo>
                <a:lnTo>
                  <a:pt x="6762750" y="4086225"/>
                </a:lnTo>
                <a:lnTo>
                  <a:pt x="0" y="4086225"/>
                </a:lnTo>
                <a:close/>
              </a:path>
            </a:pathLst>
          </a:custGeom>
          <a:blipFill dpi="0" rotWithShape="1">
            <a:blip r:embed="rId4" cstate="print">
              <a:alphaModFix amt="76000"/>
            </a:blip>
            <a:srcRect/>
            <a:stretch>
              <a:fillRect/>
            </a:stretch>
          </a:blipFill>
          <a:effectLst/>
          <a:scene3d>
            <a:camera prst="perspectiveFront" fov="1200000">
              <a:rot lat="900000" lon="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04C06A5-7833-4BEF-AEAC-88B10E2602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39351" y="3314700"/>
            <a:ext cx="6191250" cy="4048125"/>
          </a:xfrm>
          <a:custGeom>
            <a:avLst/>
            <a:gdLst>
              <a:gd name="connsiteX0" fmla="*/ 0 w 6762750"/>
              <a:gd name="connsiteY0" fmla="*/ 0 h 4086225"/>
              <a:gd name="connsiteX1" fmla="*/ 6762750 w 6762750"/>
              <a:gd name="connsiteY1" fmla="*/ 0 h 4086225"/>
              <a:gd name="connsiteX2" fmla="*/ 6762750 w 6762750"/>
              <a:gd name="connsiteY2" fmla="*/ 4086225 h 4086225"/>
              <a:gd name="connsiteX3" fmla="*/ 0 w 6762750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0" h="4086225">
                <a:moveTo>
                  <a:pt x="0" y="0"/>
                </a:moveTo>
                <a:lnTo>
                  <a:pt x="6762750" y="0"/>
                </a:lnTo>
                <a:lnTo>
                  <a:pt x="6762750" y="4086225"/>
                </a:lnTo>
                <a:lnTo>
                  <a:pt x="0" y="4086225"/>
                </a:lnTo>
                <a:close/>
              </a:path>
            </a:pathLst>
          </a:custGeom>
          <a:blipFill dpi="0" rotWithShape="1">
            <a:blip r:embed="rId2" cstate="print">
              <a:alphaModFix amt="53000"/>
            </a:blip>
            <a:srcRect/>
            <a:stretch>
              <a:fillRect/>
            </a:stretch>
          </a:blipFill>
          <a:effectLst/>
          <a:scene3d>
            <a:camera prst="perspectiveFront" fov="2100000">
              <a:rot lat="2100000" lon="2231522" rev="21300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CC5FAF24-BEA2-490B-BCDB-DFAC9D7728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512" y="3493477"/>
            <a:ext cx="11210150" cy="4970586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2EE59A4B-62F4-4433-BE85-26B188EF139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453609" y="22835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18337562-962D-485E-8F64-009D65426FF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6771341" y="8156871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8F8AEF08-EB9B-4A32-8467-5998B2BB565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-1854860" y="-8130729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6EEEE568-1DB7-48CC-BF26-76D245147EB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537440" y="-10307541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467146EF-49BF-42F0-B8C7-5CD08CBA864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3855172" y="-2173505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7B5FE4D9-3147-4486-96B9-5E08CA951EE6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-4771029" y="-18461105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EDE0EB38-B27B-4434-BFBD-E0630270C9A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-5684362" y="-1683112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4B8E2F39-97C7-4305-8208-06313DBAB46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633370" y="6450924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9E02DE52-BA19-4266-8058-7F9FDAAF4A1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9992831" y="-9836676"/>
            <a:ext cx="8070312" cy="1766118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15339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559E-6 -4.81481E-6 L 0.61313 0.6292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4" y="3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559E-6 -4.81481E-6 L 0.61313 0.6292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4" y="314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559E-6 -4.81481E-6 L 0.61313 0.6292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4" y="31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579E-6 2.96296E-6 L -0.58521 -0.59398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61" y="-296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579E-6 2.96296E-6 L -0.58521 -0.59398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61" y="-296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579E-6 2.96296E-6 L -0.58521 -0.5939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61" y="-296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405E-6 -3.51852E-6 L 0.61314 0.62929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4" y="314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405E-6 -3.51852E-6 L 0.61314 0.62929 " pathEditMode="relative" rAng="0" ptsTypes="AA">
                                      <p:cBhvr>
                                        <p:cTn id="20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4" y="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20000" decel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405E-6 -3.51852E-6 L 0.61314 0.62929 " pathEditMode="relative" rAng="0" ptsTypes="AA">
                                      <p:cBhvr>
                                        <p:cTn id="22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4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417F1E4-026F-483C-93F7-966CE4BE8C8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059538" y="1699244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31857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7649B2-2893-4336-9F6A-E261B8C7C7DB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32F397F7-DD9C-4592-9C0D-0951AFFDEA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0"/>
            <a:ext cx="10629899" cy="13716000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72BF187-8D1A-47D0-8FF0-646D171F86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0376" y="3133226"/>
            <a:ext cx="7446422" cy="7449548"/>
          </a:xfrm>
          <a:custGeom>
            <a:avLst/>
            <a:gdLst>
              <a:gd name="connsiteX0" fmla="*/ 3723211 w 7446422"/>
              <a:gd name="connsiteY0" fmla="*/ 0 h 7449548"/>
              <a:gd name="connsiteX1" fmla="*/ 5939522 w 7446422"/>
              <a:gd name="connsiteY1" fmla="*/ 917977 h 7449548"/>
              <a:gd name="connsiteX2" fmla="*/ 6528831 w 7446422"/>
              <a:gd name="connsiteY2" fmla="*/ 1507532 h 7449548"/>
              <a:gd name="connsiteX3" fmla="*/ 6528831 w 7446422"/>
              <a:gd name="connsiteY3" fmla="*/ 5942017 h 7449548"/>
              <a:gd name="connsiteX4" fmla="*/ 5939522 w 7446422"/>
              <a:gd name="connsiteY4" fmla="*/ 6531572 h 7449548"/>
              <a:gd name="connsiteX5" fmla="*/ 1506900 w 7446422"/>
              <a:gd name="connsiteY5" fmla="*/ 6531572 h 7449548"/>
              <a:gd name="connsiteX6" fmla="*/ 917591 w 7446422"/>
              <a:gd name="connsiteY6" fmla="*/ 5942017 h 7449548"/>
              <a:gd name="connsiteX7" fmla="*/ 917591 w 7446422"/>
              <a:gd name="connsiteY7" fmla="*/ 1507532 h 7449548"/>
              <a:gd name="connsiteX8" fmla="*/ 1506900 w 7446422"/>
              <a:gd name="connsiteY8" fmla="*/ 917977 h 7449548"/>
              <a:gd name="connsiteX9" fmla="*/ 3723211 w 7446422"/>
              <a:gd name="connsiteY9" fmla="*/ 0 h 74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6422" h="7449548">
                <a:moveTo>
                  <a:pt x="3723211" y="0"/>
                </a:moveTo>
                <a:cubicBezTo>
                  <a:pt x="4525503" y="0"/>
                  <a:pt x="5327795" y="305992"/>
                  <a:pt x="5939522" y="917977"/>
                </a:cubicBezTo>
                <a:cubicBezTo>
                  <a:pt x="6528831" y="1507532"/>
                  <a:pt x="6528831" y="1507532"/>
                  <a:pt x="6528831" y="1507532"/>
                </a:cubicBezTo>
                <a:cubicBezTo>
                  <a:pt x="7752286" y="2731501"/>
                  <a:pt x="7752286" y="4718048"/>
                  <a:pt x="6528831" y="5942017"/>
                </a:cubicBezTo>
                <a:cubicBezTo>
                  <a:pt x="5939522" y="6531572"/>
                  <a:pt x="5939522" y="6531572"/>
                  <a:pt x="5939522" y="6531572"/>
                </a:cubicBezTo>
                <a:cubicBezTo>
                  <a:pt x="4716068" y="7755541"/>
                  <a:pt x="2730355" y="7755541"/>
                  <a:pt x="1506900" y="6531572"/>
                </a:cubicBezTo>
                <a:cubicBezTo>
                  <a:pt x="917591" y="5942017"/>
                  <a:pt x="917591" y="5942017"/>
                  <a:pt x="917591" y="5942017"/>
                </a:cubicBezTo>
                <a:cubicBezTo>
                  <a:pt x="-305864" y="4718048"/>
                  <a:pt x="-305864" y="2731501"/>
                  <a:pt x="917591" y="1507532"/>
                </a:cubicBezTo>
                <a:cubicBezTo>
                  <a:pt x="1506900" y="917977"/>
                  <a:pt x="1506900" y="917977"/>
                  <a:pt x="1506900" y="917977"/>
                </a:cubicBezTo>
                <a:cubicBezTo>
                  <a:pt x="2118628" y="305992"/>
                  <a:pt x="2920920" y="0"/>
                  <a:pt x="372321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99FF38B-C933-4889-900A-6F06108777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89" y="1516436"/>
            <a:ext cx="5078487" cy="1029801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20804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BACFF124-91DE-4270-8B20-C6B773DA6F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65990" y="2448165"/>
            <a:ext cx="4197096" cy="851075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D29ACF4C-B280-4B02-861A-2A89FDA382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99789" y="2448165"/>
            <a:ext cx="4197096" cy="851075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EFB7973-0670-4441-9F1A-0A9A6A0C78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7820584" y="2448165"/>
            <a:ext cx="4197096" cy="851075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6926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BC04114F-B17C-47EC-AF69-2916485680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2571" y="739254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B6222758-0FAF-4255-9C81-1A0F962F6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061694" y="2656995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xmlns="" id="{BEC7EB88-1C11-44DF-B215-3D51692796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011706" y="9528872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533DC553-12CF-406F-9DB9-67DB3CFD36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02123" y="-6162249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A89E6887-55DE-40BF-915A-82B7ABE85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57732" y="-8106958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7A5965A1-0BCC-4AA7-AA83-A54A26EEBB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579265" y="-1338582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3D5E6D23-BAD6-4EE7-BEF0-298DCA579C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9592" y="7507632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6F22F61A-69C9-4DA6-9D4F-E04805CAFB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178727" y="16285944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C6137A97-A52B-4418-9BB7-52427A63AFA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476173" y="11455856"/>
            <a:ext cx="4557635" cy="9268346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7784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901E-6 2.22222E-6 L -0.18135 -0.447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27418E-6 4.81481E-6 L -0.18136 -0.4475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511E-6 -1.48148E-6 L -0.18136 -0.4475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89689E-6 -5E-6 L -0.18136 -0.4475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84716E-6 -2.40741E-6 L -0.18136 -0.4475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1808E-6 -3.14815E-6 L -0.18136 -0.4475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82255E-6 2.59259E-6 L -0.18136 -0.44757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14256E-7 2.77778E-6 L -0.18136 -0.44757 " pathEditMode="relative" rAng="0" ptsTypes="AA">
                                      <p:cBhvr>
                                        <p:cTn id="20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89546E-6 -2.40741E-6 L -0.18136 -0.44757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C6B4B5C6-317D-4962-9048-37719B2DE0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33129" y="6220869"/>
            <a:ext cx="6261100" cy="13509522"/>
          </a:xfrm>
          <a:custGeom>
            <a:avLst/>
            <a:gdLst>
              <a:gd name="connsiteX0" fmla="*/ 0 w 6261100"/>
              <a:gd name="connsiteY0" fmla="*/ 0 h 13509522"/>
              <a:gd name="connsiteX1" fmla="*/ 6261100 w 6261100"/>
              <a:gd name="connsiteY1" fmla="*/ 0 h 13509522"/>
              <a:gd name="connsiteX2" fmla="*/ 6261100 w 6261100"/>
              <a:gd name="connsiteY2" fmla="*/ 13509522 h 13509522"/>
              <a:gd name="connsiteX3" fmla="*/ 0 w 6261100"/>
              <a:gd name="connsiteY3" fmla="*/ 13509522 h 135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100" h="13509522">
                <a:moveTo>
                  <a:pt x="0" y="0"/>
                </a:moveTo>
                <a:lnTo>
                  <a:pt x="6261100" y="0"/>
                </a:lnTo>
                <a:lnTo>
                  <a:pt x="6261100" y="13509522"/>
                </a:lnTo>
                <a:lnTo>
                  <a:pt x="0" y="13509522"/>
                </a:lnTo>
                <a:close/>
              </a:path>
            </a:pathLst>
          </a:custGeom>
          <a:blipFill>
            <a:blip r:embed="rId2"/>
            <a:tile tx="0" ty="0" sx="100000" sy="100000" flip="none" algn="ctr"/>
          </a:blipFill>
          <a:effectLst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9FD299AD-3DBC-433F-9DF7-F306EF6A9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617083" y="6312309"/>
            <a:ext cx="6261100" cy="13509522"/>
          </a:xfrm>
          <a:custGeom>
            <a:avLst/>
            <a:gdLst>
              <a:gd name="connsiteX0" fmla="*/ 0 w 6261100"/>
              <a:gd name="connsiteY0" fmla="*/ 0 h 13509522"/>
              <a:gd name="connsiteX1" fmla="*/ 6261100 w 6261100"/>
              <a:gd name="connsiteY1" fmla="*/ 0 h 13509522"/>
              <a:gd name="connsiteX2" fmla="*/ 6261100 w 6261100"/>
              <a:gd name="connsiteY2" fmla="*/ 13509522 h 13509522"/>
              <a:gd name="connsiteX3" fmla="*/ 0 w 6261100"/>
              <a:gd name="connsiteY3" fmla="*/ 13509522 h 135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100" h="13509522">
                <a:moveTo>
                  <a:pt x="0" y="0"/>
                </a:moveTo>
                <a:lnTo>
                  <a:pt x="6261100" y="0"/>
                </a:lnTo>
                <a:lnTo>
                  <a:pt x="6261100" y="13509522"/>
                </a:lnTo>
                <a:lnTo>
                  <a:pt x="0" y="13509522"/>
                </a:lnTo>
                <a:close/>
              </a:path>
            </a:pathLst>
          </a:custGeom>
          <a:blipFill>
            <a:blip r:embed="rId2"/>
            <a:tile tx="0" ty="0" sx="100000" sy="100000" flip="none" algn="ctr"/>
          </a:blipFill>
          <a:effectLst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1E9F344F-8748-4D29-B4EF-88107DA18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7799" y="6312309"/>
            <a:ext cx="6261100" cy="13509522"/>
          </a:xfrm>
          <a:custGeom>
            <a:avLst/>
            <a:gdLst>
              <a:gd name="connsiteX0" fmla="*/ 0 w 6261100"/>
              <a:gd name="connsiteY0" fmla="*/ 0 h 13509522"/>
              <a:gd name="connsiteX1" fmla="*/ 6261100 w 6261100"/>
              <a:gd name="connsiteY1" fmla="*/ 0 h 13509522"/>
              <a:gd name="connsiteX2" fmla="*/ 6261100 w 6261100"/>
              <a:gd name="connsiteY2" fmla="*/ 13509522 h 13509522"/>
              <a:gd name="connsiteX3" fmla="*/ 0 w 6261100"/>
              <a:gd name="connsiteY3" fmla="*/ 13509522 h 135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100" h="13509522">
                <a:moveTo>
                  <a:pt x="0" y="0"/>
                </a:moveTo>
                <a:lnTo>
                  <a:pt x="6261100" y="0"/>
                </a:lnTo>
                <a:lnTo>
                  <a:pt x="6261100" y="13509522"/>
                </a:lnTo>
                <a:lnTo>
                  <a:pt x="0" y="13509522"/>
                </a:lnTo>
                <a:close/>
              </a:path>
            </a:pathLst>
          </a:custGeom>
          <a:blipFill>
            <a:blip r:embed="rId2"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0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0" grpId="0" animBg="1"/>
          <p:bldP spid="29" grpId="0" animBg="1"/>
        </p:bldLst>
      </p:timing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14A02EFB-B385-47FF-9B8B-D0AF70EB0A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7136" y="1250536"/>
            <a:ext cx="5514850" cy="11214927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37797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14A02EFB-B385-47FF-9B8B-D0AF70EB0A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7136" y="1250536"/>
            <a:ext cx="5514850" cy="11214927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21156044" lon="19471222" rev="2142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16075439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623F710-3A2E-425B-A333-5A92DAD13EA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821505" y="4954300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A28F13BA-1910-4632-AD0A-D7B0A4CE4C4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007531" y="1913845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4DD410A9-9FE3-4789-A7BC-46C85AFCD2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4258378" y="-947283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10322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4DD410A9-9FE3-4789-A7BC-46C85AFCD2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2027533" y="-509875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7A52C93F-F0CC-4A4A-ABA9-5A30489F2F8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624821" y="4481242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DAA3E768-26D8-4B93-883E-2190238146F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645361" y="-877539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9A96855E-0C0B-42CE-91C9-AE3C8F1221F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8611837" y="9813592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931DAE40-C18E-4237-B28F-25D660550E7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0043589" y="4895684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02AD1624-5BD6-4E5E-B307-26317D0BDF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9802143" y="-1116150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F76A9713-42A3-4558-AF3C-975E68B3604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837085" y="-6472749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AFD2B53B-0A07-43BF-9BEA-C72C900E6505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054561" y="-5798292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26290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4DD410A9-9FE3-4789-A7BC-46C85AFCD2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55803" y="67920"/>
            <a:ext cx="6161268" cy="13732561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21253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A0442CB4-02A3-445D-B385-3A537BC27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06242" y="1813907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69A1D6E-551A-4D95-8296-50971FFD708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485560" y="-1185515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319540A2-5E76-49FF-B414-5A30F6EF70D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891482" y="4960650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4702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7649B2-2893-4336-9F6A-E261B8C7C7DB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32F397F7-DD9C-4592-9C0D-0951AFFDEA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21259800" cy="11049000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72BF187-8D1A-47D0-8FF0-646D171F86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0376" y="3133226"/>
            <a:ext cx="7446422" cy="7449548"/>
          </a:xfrm>
          <a:custGeom>
            <a:avLst/>
            <a:gdLst>
              <a:gd name="connsiteX0" fmla="*/ 3723211 w 7446422"/>
              <a:gd name="connsiteY0" fmla="*/ 0 h 7449548"/>
              <a:gd name="connsiteX1" fmla="*/ 5939522 w 7446422"/>
              <a:gd name="connsiteY1" fmla="*/ 917977 h 7449548"/>
              <a:gd name="connsiteX2" fmla="*/ 6528831 w 7446422"/>
              <a:gd name="connsiteY2" fmla="*/ 1507532 h 7449548"/>
              <a:gd name="connsiteX3" fmla="*/ 6528831 w 7446422"/>
              <a:gd name="connsiteY3" fmla="*/ 5942017 h 7449548"/>
              <a:gd name="connsiteX4" fmla="*/ 5939522 w 7446422"/>
              <a:gd name="connsiteY4" fmla="*/ 6531572 h 7449548"/>
              <a:gd name="connsiteX5" fmla="*/ 1506900 w 7446422"/>
              <a:gd name="connsiteY5" fmla="*/ 6531572 h 7449548"/>
              <a:gd name="connsiteX6" fmla="*/ 917591 w 7446422"/>
              <a:gd name="connsiteY6" fmla="*/ 5942017 h 7449548"/>
              <a:gd name="connsiteX7" fmla="*/ 917591 w 7446422"/>
              <a:gd name="connsiteY7" fmla="*/ 1507532 h 7449548"/>
              <a:gd name="connsiteX8" fmla="*/ 1506900 w 7446422"/>
              <a:gd name="connsiteY8" fmla="*/ 917977 h 7449548"/>
              <a:gd name="connsiteX9" fmla="*/ 3723211 w 7446422"/>
              <a:gd name="connsiteY9" fmla="*/ 0 h 74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6422" h="7449548">
                <a:moveTo>
                  <a:pt x="3723211" y="0"/>
                </a:moveTo>
                <a:cubicBezTo>
                  <a:pt x="4525503" y="0"/>
                  <a:pt x="5327795" y="305992"/>
                  <a:pt x="5939522" y="917977"/>
                </a:cubicBezTo>
                <a:cubicBezTo>
                  <a:pt x="6528831" y="1507532"/>
                  <a:pt x="6528831" y="1507532"/>
                  <a:pt x="6528831" y="1507532"/>
                </a:cubicBezTo>
                <a:cubicBezTo>
                  <a:pt x="7752286" y="2731501"/>
                  <a:pt x="7752286" y="4718048"/>
                  <a:pt x="6528831" y="5942017"/>
                </a:cubicBezTo>
                <a:cubicBezTo>
                  <a:pt x="5939522" y="6531572"/>
                  <a:pt x="5939522" y="6531572"/>
                  <a:pt x="5939522" y="6531572"/>
                </a:cubicBezTo>
                <a:cubicBezTo>
                  <a:pt x="4716068" y="7755541"/>
                  <a:pt x="2730355" y="7755541"/>
                  <a:pt x="1506900" y="6531572"/>
                </a:cubicBezTo>
                <a:cubicBezTo>
                  <a:pt x="917591" y="5942017"/>
                  <a:pt x="917591" y="5942017"/>
                  <a:pt x="917591" y="5942017"/>
                </a:cubicBezTo>
                <a:cubicBezTo>
                  <a:pt x="-305864" y="4718048"/>
                  <a:pt x="-305864" y="2731501"/>
                  <a:pt x="917591" y="1507532"/>
                </a:cubicBezTo>
                <a:cubicBezTo>
                  <a:pt x="1506900" y="917977"/>
                  <a:pt x="1506900" y="917977"/>
                  <a:pt x="1506900" y="917977"/>
                </a:cubicBezTo>
                <a:cubicBezTo>
                  <a:pt x="2118628" y="305992"/>
                  <a:pt x="2920920" y="0"/>
                  <a:pt x="372321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7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rgbClr val="131D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6DB8D0F1-3783-4D29-ABF1-F6032F25C82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640875" y="1133379"/>
            <a:ext cx="4815354" cy="1028357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BottomDown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/>
              <a:t>Drop in here your images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9FFAD1B3-C6C0-4BF6-A7B0-B7952B535F6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0023878" y="1569065"/>
            <a:ext cx="4815354" cy="1028357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BottomDown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D0A9357A-2328-4772-ACFB-502367CA9F7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755547" y="6989685"/>
            <a:ext cx="4815354" cy="1028357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BottomDown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27DBCCB7-6EA6-4E72-950B-7C3B221CF6F4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72798" y="6723552"/>
            <a:ext cx="4815354" cy="1028357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BottomDown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6687E59D-80A1-42F6-8D0F-2B38FAADDA8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-2024916" y="1366852"/>
            <a:ext cx="4815354" cy="1028357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BottomDown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="" id="{7E715FB8-53EA-4919-B1E4-B609DAC360A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280630" y="-4310984"/>
            <a:ext cx="4815354" cy="1028357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BottomDown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xmlns="" id="{C46817BB-A669-43D4-9706-C0D2D144FE5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8755210" y="-4350177"/>
            <a:ext cx="4815354" cy="1028357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BottomDown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901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757C70D-47AE-4BCC-B703-C18D129A667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200765" y="2395388"/>
            <a:ext cx="3972945" cy="8484543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BottomDown"/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17717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xmlns="" id="{AA24EC50-EAD6-4818-A560-1BBC9511258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137789" y="265175"/>
            <a:ext cx="6111596" cy="13185648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xmlns="" id="{AA24EC50-EAD6-4818-A560-1BBC9511258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619488" y="1078992"/>
            <a:ext cx="5060503" cy="10917936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D4955AE4-982C-411B-8E02-DA9762E66B0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051150" y="1291772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41643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D4955AE4-982C-411B-8E02-DA9762E66B0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59807" y="-1318645"/>
            <a:ext cx="7044607" cy="15701391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29798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rgbClr val="F85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E6FB2DE-8735-4B79-BDCB-115BD0A3271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751133" y="265230"/>
            <a:ext cx="3940967" cy="878383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3A2246E0-C8F4-4901-853D-A569A8290A2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7204728" y="5340181"/>
            <a:ext cx="3940967" cy="878383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30CD2805-03B8-42C8-8266-0B3EBF6AAF1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319315" y="4925108"/>
            <a:ext cx="3940967" cy="878383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0CB81037-EE8F-4DD5-8A63-4987B5A1FFB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6792169" y="-511213"/>
            <a:ext cx="3940967" cy="8783835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</p:spTree>
    <p:extLst>
      <p:ext uri="{BB962C8B-B14F-4D97-AF65-F5344CB8AC3E}">
        <p14:creationId xmlns:p14="http://schemas.microsoft.com/office/powerpoint/2010/main" val="21713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D4955AE4-982C-411B-8E02-DA9762E66B0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030286" y="1320800"/>
            <a:ext cx="4208229" cy="9379524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isometricTopUp">
              <a:rot lat="19634922" lon="19414224" rev="3362221"/>
            </a:camera>
            <a:lightRig rig="threePt" dir="t"/>
          </a:scene3d>
        </p:spPr>
        <p:txBody>
          <a:bodyPr wrap="square" anchor="ctr">
            <a:noAutofit/>
          </a:bodyPr>
          <a:lstStyle>
            <a:lvl1pPr>
              <a:defRPr lang="en-US" sz="4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Drop in here your images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41B422-1931-4ABA-AC6F-AA8D5AF6B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8137" y="1796583"/>
            <a:ext cx="11010899" cy="8258175"/>
          </a:xfrm>
          <a:prstGeom prst="rect">
            <a:avLst/>
          </a:prstGeom>
          <a:effectLst>
            <a:outerShdw blurRad="228600" dist="152400" dir="4620000" algn="ctr" rotWithShape="0">
              <a:srgbClr val="273C81">
                <a:alpha val="6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9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2144CA5-400B-42E8-8E68-E90BB1B212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01086" y="4407534"/>
            <a:ext cx="5943600" cy="3474720"/>
          </a:xfrm>
          <a:custGeom>
            <a:avLst/>
            <a:gdLst>
              <a:gd name="connsiteX0" fmla="*/ 0 w 24387176"/>
              <a:gd name="connsiteY0" fmla="*/ 0 h 13716000"/>
              <a:gd name="connsiteX1" fmla="*/ 24387176 w 24387176"/>
              <a:gd name="connsiteY1" fmla="*/ 0 h 13716000"/>
              <a:gd name="connsiteX2" fmla="*/ 24387176 w 24387176"/>
              <a:gd name="connsiteY2" fmla="*/ 13716000 h 13716000"/>
              <a:gd name="connsiteX3" fmla="*/ 0 w 2438717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7176" h="13716000"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rgbClr val="E6EAF3"/>
            </a:fgClr>
            <a:bgClr>
              <a:schemeClr val="bg1"/>
            </a:bgClr>
          </a:pattFill>
          <a:scene3d>
            <a:camera prst="perspectiveFront" fov="2700000">
              <a:rot lat="1620000" lon="19800000" rev="540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925B467-B57E-44FB-8DF2-B0BEC60FD9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9250" y="2697816"/>
            <a:ext cx="10826496" cy="6263640"/>
          </a:xfrm>
          <a:custGeom>
            <a:avLst/>
            <a:gdLst>
              <a:gd name="connsiteX0" fmla="*/ 0 w 24387176"/>
              <a:gd name="connsiteY0" fmla="*/ 0 h 13716000"/>
              <a:gd name="connsiteX1" fmla="*/ 24387176 w 24387176"/>
              <a:gd name="connsiteY1" fmla="*/ 0 h 13716000"/>
              <a:gd name="connsiteX2" fmla="*/ 24387176 w 24387176"/>
              <a:gd name="connsiteY2" fmla="*/ 13716000 h 13716000"/>
              <a:gd name="connsiteX3" fmla="*/ 0 w 2438717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7176" h="13716000"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scene3d>
            <a:camera prst="perspectiveFront" fov="2520000">
              <a:rot lat="960000" lon="2082000" rev="21420000"/>
            </a:camera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8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7649B2-2893-4336-9F6A-E261B8C7C7DB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728625E-6B6D-4448-A9CE-A0E975CAD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5857" y="3289470"/>
            <a:ext cx="4228179" cy="4229956"/>
          </a:xfrm>
          <a:custGeom>
            <a:avLst/>
            <a:gdLst>
              <a:gd name="connsiteX0" fmla="*/ 2114090 w 4228179"/>
              <a:gd name="connsiteY0" fmla="*/ 0 h 4229956"/>
              <a:gd name="connsiteX1" fmla="*/ 3372541 w 4228179"/>
              <a:gd name="connsiteY1" fmla="*/ 521240 h 4229956"/>
              <a:gd name="connsiteX2" fmla="*/ 3707159 w 4228179"/>
              <a:gd name="connsiteY2" fmla="*/ 855998 h 4229956"/>
              <a:gd name="connsiteX3" fmla="*/ 3707159 w 4228179"/>
              <a:gd name="connsiteY3" fmla="*/ 3373959 h 4229956"/>
              <a:gd name="connsiteX4" fmla="*/ 3372541 w 4228179"/>
              <a:gd name="connsiteY4" fmla="*/ 3708717 h 4229956"/>
              <a:gd name="connsiteX5" fmla="*/ 855638 w 4228179"/>
              <a:gd name="connsiteY5" fmla="*/ 3708717 h 4229956"/>
              <a:gd name="connsiteX6" fmla="*/ 521021 w 4228179"/>
              <a:gd name="connsiteY6" fmla="*/ 3373959 h 4229956"/>
              <a:gd name="connsiteX7" fmla="*/ 521021 w 4228179"/>
              <a:gd name="connsiteY7" fmla="*/ 855998 h 4229956"/>
              <a:gd name="connsiteX8" fmla="*/ 855638 w 4228179"/>
              <a:gd name="connsiteY8" fmla="*/ 521240 h 4229956"/>
              <a:gd name="connsiteX9" fmla="*/ 2114090 w 4228179"/>
              <a:gd name="connsiteY9" fmla="*/ 0 h 422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179" h="4229956">
                <a:moveTo>
                  <a:pt x="2114090" y="0"/>
                </a:moveTo>
                <a:cubicBezTo>
                  <a:pt x="2569642" y="1"/>
                  <a:pt x="3025194" y="173747"/>
                  <a:pt x="3372541" y="521240"/>
                </a:cubicBezTo>
                <a:cubicBezTo>
                  <a:pt x="3707159" y="855998"/>
                  <a:pt x="3707159" y="855998"/>
                  <a:pt x="3707159" y="855998"/>
                </a:cubicBezTo>
                <a:cubicBezTo>
                  <a:pt x="4401853" y="1550985"/>
                  <a:pt x="4401853" y="2678973"/>
                  <a:pt x="3707159" y="3373959"/>
                </a:cubicBezTo>
                <a:cubicBezTo>
                  <a:pt x="3372541" y="3708717"/>
                  <a:pt x="3372541" y="3708717"/>
                  <a:pt x="3372541" y="3708717"/>
                </a:cubicBezTo>
                <a:cubicBezTo>
                  <a:pt x="2677847" y="4403703"/>
                  <a:pt x="1550332" y="4403703"/>
                  <a:pt x="855638" y="3708717"/>
                </a:cubicBezTo>
                <a:cubicBezTo>
                  <a:pt x="521021" y="3373959"/>
                  <a:pt x="521021" y="3373959"/>
                  <a:pt x="521021" y="3373959"/>
                </a:cubicBezTo>
                <a:cubicBezTo>
                  <a:pt x="-173674" y="2678973"/>
                  <a:pt x="-173674" y="1550985"/>
                  <a:pt x="521021" y="855998"/>
                </a:cubicBezTo>
                <a:cubicBezTo>
                  <a:pt x="855638" y="521240"/>
                  <a:pt x="855638" y="521240"/>
                  <a:pt x="855638" y="521240"/>
                </a:cubicBezTo>
                <a:cubicBezTo>
                  <a:pt x="1202985" y="173747"/>
                  <a:pt x="1658537" y="1"/>
                  <a:pt x="211409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881A622-5ED1-414C-9662-B95DD44606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96161" y="3289470"/>
            <a:ext cx="4228179" cy="4229956"/>
          </a:xfrm>
          <a:custGeom>
            <a:avLst/>
            <a:gdLst>
              <a:gd name="connsiteX0" fmla="*/ 2114090 w 4228179"/>
              <a:gd name="connsiteY0" fmla="*/ 0 h 4229956"/>
              <a:gd name="connsiteX1" fmla="*/ 3372541 w 4228179"/>
              <a:gd name="connsiteY1" fmla="*/ 521240 h 4229956"/>
              <a:gd name="connsiteX2" fmla="*/ 3707159 w 4228179"/>
              <a:gd name="connsiteY2" fmla="*/ 855998 h 4229956"/>
              <a:gd name="connsiteX3" fmla="*/ 3707159 w 4228179"/>
              <a:gd name="connsiteY3" fmla="*/ 3373959 h 4229956"/>
              <a:gd name="connsiteX4" fmla="*/ 3372541 w 4228179"/>
              <a:gd name="connsiteY4" fmla="*/ 3708717 h 4229956"/>
              <a:gd name="connsiteX5" fmla="*/ 855638 w 4228179"/>
              <a:gd name="connsiteY5" fmla="*/ 3708717 h 4229956"/>
              <a:gd name="connsiteX6" fmla="*/ 521021 w 4228179"/>
              <a:gd name="connsiteY6" fmla="*/ 3373959 h 4229956"/>
              <a:gd name="connsiteX7" fmla="*/ 521021 w 4228179"/>
              <a:gd name="connsiteY7" fmla="*/ 855998 h 4229956"/>
              <a:gd name="connsiteX8" fmla="*/ 855638 w 4228179"/>
              <a:gd name="connsiteY8" fmla="*/ 521240 h 4229956"/>
              <a:gd name="connsiteX9" fmla="*/ 2114090 w 4228179"/>
              <a:gd name="connsiteY9" fmla="*/ 0 h 422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179" h="4229956">
                <a:moveTo>
                  <a:pt x="2114090" y="0"/>
                </a:moveTo>
                <a:cubicBezTo>
                  <a:pt x="2569642" y="1"/>
                  <a:pt x="3025194" y="173747"/>
                  <a:pt x="3372541" y="521240"/>
                </a:cubicBezTo>
                <a:cubicBezTo>
                  <a:pt x="3707159" y="855998"/>
                  <a:pt x="3707159" y="855998"/>
                  <a:pt x="3707159" y="855998"/>
                </a:cubicBezTo>
                <a:cubicBezTo>
                  <a:pt x="4401853" y="1550985"/>
                  <a:pt x="4401853" y="2678973"/>
                  <a:pt x="3707159" y="3373959"/>
                </a:cubicBezTo>
                <a:cubicBezTo>
                  <a:pt x="3372541" y="3708717"/>
                  <a:pt x="3372541" y="3708717"/>
                  <a:pt x="3372541" y="3708717"/>
                </a:cubicBezTo>
                <a:cubicBezTo>
                  <a:pt x="2677847" y="4403703"/>
                  <a:pt x="1550332" y="4403703"/>
                  <a:pt x="855638" y="3708717"/>
                </a:cubicBezTo>
                <a:cubicBezTo>
                  <a:pt x="521021" y="3373959"/>
                  <a:pt x="521021" y="3373959"/>
                  <a:pt x="521021" y="3373959"/>
                </a:cubicBezTo>
                <a:cubicBezTo>
                  <a:pt x="-173674" y="2678973"/>
                  <a:pt x="-173674" y="1550985"/>
                  <a:pt x="521021" y="855998"/>
                </a:cubicBezTo>
                <a:cubicBezTo>
                  <a:pt x="855638" y="521240"/>
                  <a:pt x="855638" y="521240"/>
                  <a:pt x="855638" y="521240"/>
                </a:cubicBezTo>
                <a:cubicBezTo>
                  <a:pt x="1202985" y="173747"/>
                  <a:pt x="1658537" y="1"/>
                  <a:pt x="211409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18B9413-65B0-4ACE-9084-205201246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822982" y="3289470"/>
            <a:ext cx="4228180" cy="4229956"/>
          </a:xfrm>
          <a:custGeom>
            <a:avLst/>
            <a:gdLst>
              <a:gd name="connsiteX0" fmla="*/ 2114090 w 4228180"/>
              <a:gd name="connsiteY0" fmla="*/ 0 h 4229956"/>
              <a:gd name="connsiteX1" fmla="*/ 3372542 w 4228180"/>
              <a:gd name="connsiteY1" fmla="*/ 521240 h 4229956"/>
              <a:gd name="connsiteX2" fmla="*/ 3707158 w 4228180"/>
              <a:gd name="connsiteY2" fmla="*/ 855998 h 4229956"/>
              <a:gd name="connsiteX3" fmla="*/ 3707158 w 4228180"/>
              <a:gd name="connsiteY3" fmla="*/ 3373959 h 4229956"/>
              <a:gd name="connsiteX4" fmla="*/ 3372542 w 4228180"/>
              <a:gd name="connsiteY4" fmla="*/ 3708717 h 4229956"/>
              <a:gd name="connsiteX5" fmla="*/ 855638 w 4228180"/>
              <a:gd name="connsiteY5" fmla="*/ 3708717 h 4229956"/>
              <a:gd name="connsiteX6" fmla="*/ 521020 w 4228180"/>
              <a:gd name="connsiteY6" fmla="*/ 3373959 h 4229956"/>
              <a:gd name="connsiteX7" fmla="*/ 521020 w 4228180"/>
              <a:gd name="connsiteY7" fmla="*/ 855998 h 4229956"/>
              <a:gd name="connsiteX8" fmla="*/ 855638 w 4228180"/>
              <a:gd name="connsiteY8" fmla="*/ 521240 h 4229956"/>
              <a:gd name="connsiteX9" fmla="*/ 2114090 w 4228180"/>
              <a:gd name="connsiteY9" fmla="*/ 0 h 422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180" h="4229956">
                <a:moveTo>
                  <a:pt x="2114090" y="0"/>
                </a:moveTo>
                <a:cubicBezTo>
                  <a:pt x="2569642" y="1"/>
                  <a:pt x="3025194" y="173747"/>
                  <a:pt x="3372542" y="521240"/>
                </a:cubicBezTo>
                <a:cubicBezTo>
                  <a:pt x="3707158" y="855998"/>
                  <a:pt x="3707158" y="855998"/>
                  <a:pt x="3707158" y="855998"/>
                </a:cubicBezTo>
                <a:cubicBezTo>
                  <a:pt x="4401854" y="1550985"/>
                  <a:pt x="4401854" y="2678973"/>
                  <a:pt x="3707158" y="3373959"/>
                </a:cubicBezTo>
                <a:cubicBezTo>
                  <a:pt x="3372542" y="3708717"/>
                  <a:pt x="3372542" y="3708717"/>
                  <a:pt x="3372542" y="3708717"/>
                </a:cubicBezTo>
                <a:cubicBezTo>
                  <a:pt x="2677846" y="4403703"/>
                  <a:pt x="1550332" y="4403703"/>
                  <a:pt x="855638" y="3708717"/>
                </a:cubicBezTo>
                <a:cubicBezTo>
                  <a:pt x="521020" y="3373959"/>
                  <a:pt x="521020" y="3373959"/>
                  <a:pt x="521020" y="3373959"/>
                </a:cubicBezTo>
                <a:cubicBezTo>
                  <a:pt x="-173674" y="2678973"/>
                  <a:pt x="-173674" y="1550985"/>
                  <a:pt x="521020" y="855998"/>
                </a:cubicBezTo>
                <a:cubicBezTo>
                  <a:pt x="855638" y="521240"/>
                  <a:pt x="855638" y="521240"/>
                  <a:pt x="855638" y="521240"/>
                </a:cubicBezTo>
                <a:cubicBezTo>
                  <a:pt x="1202986" y="173747"/>
                  <a:pt x="1658538" y="1"/>
                  <a:pt x="211409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8482A689-CC2A-4F2B-BAB9-2127EA08A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9499" y="0"/>
            <a:ext cx="24686172" cy="13716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23766380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37B9C2-6A96-4E56-8A5F-50BC1EAA29D4}"/>
              </a:ext>
            </a:extLst>
          </p:cNvPr>
          <p:cNvSpPr txBox="1"/>
          <p:nvPr userDrawn="1"/>
        </p:nvSpPr>
        <p:spPr>
          <a:xfrm>
            <a:off x="21567352" y="12888077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5564377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23766380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37B9C2-6A96-4E56-8A5F-50BC1EAA29D4}"/>
              </a:ext>
            </a:extLst>
          </p:cNvPr>
          <p:cNvSpPr txBox="1"/>
          <p:nvPr userDrawn="1"/>
        </p:nvSpPr>
        <p:spPr>
          <a:xfrm>
            <a:off x="21567352" y="12888077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16563382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4E2DCC9-7A91-43AF-A2ED-33E09E36BA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2230" y="2946643"/>
            <a:ext cx="7822714" cy="7822714"/>
          </a:xfrm>
          <a:custGeom>
            <a:avLst/>
            <a:gdLst>
              <a:gd name="connsiteX0" fmla="*/ 0 w 7822714"/>
              <a:gd name="connsiteY0" fmla="*/ 0 h 7822714"/>
              <a:gd name="connsiteX1" fmla="*/ 7822714 w 7822714"/>
              <a:gd name="connsiteY1" fmla="*/ 0 h 7822714"/>
              <a:gd name="connsiteX2" fmla="*/ 7822714 w 7822714"/>
              <a:gd name="connsiteY2" fmla="*/ 7822714 h 7822714"/>
              <a:gd name="connsiteX3" fmla="*/ 0 w 7822714"/>
              <a:gd name="connsiteY3" fmla="*/ 7822714 h 78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714" h="7822714">
                <a:moveTo>
                  <a:pt x="0" y="0"/>
                </a:moveTo>
                <a:lnTo>
                  <a:pt x="7822714" y="0"/>
                </a:lnTo>
                <a:lnTo>
                  <a:pt x="7822714" y="7822714"/>
                </a:lnTo>
                <a:lnTo>
                  <a:pt x="0" y="782271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36E49E-6A53-4F4D-9EED-FA6EEC2123E3}"/>
              </a:ext>
            </a:extLst>
          </p:cNvPr>
          <p:cNvSpPr txBox="1"/>
          <p:nvPr userDrawn="1"/>
        </p:nvSpPr>
        <p:spPr>
          <a:xfrm>
            <a:off x="10931791" y="230109"/>
            <a:ext cx="252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4481281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454245" y="455765"/>
            <a:ext cx="3222171" cy="117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1803534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3587" y="0"/>
            <a:ext cx="12193589" cy="13716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14959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3588080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3588080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3588080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23677434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9827648" y="455765"/>
            <a:ext cx="3222171" cy="117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20176937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793" y="0"/>
            <a:ext cx="12193589" cy="13716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14959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3588080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3588080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3588080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23677434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9827648" y="455765"/>
            <a:ext cx="3222171" cy="117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20176937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" y="0"/>
            <a:ext cx="12193589" cy="13716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14959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6884AB12-9032-475A-82B0-6E1C4050A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9294" y="1331383"/>
            <a:ext cx="11048587" cy="11053233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454245" y="455765"/>
            <a:ext cx="3222171" cy="1175657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1803534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V="1">
            <a:off x="9014959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198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AEA7C05D-F1DC-463F-989D-14FCC661B2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1942" y="1775076"/>
            <a:ext cx="3348002" cy="3349409"/>
          </a:xfrm>
          <a:custGeom>
            <a:avLst/>
            <a:gdLst>
              <a:gd name="connsiteX0" fmla="*/ 1674001 w 3348002"/>
              <a:gd name="connsiteY0" fmla="*/ 0 h 3349409"/>
              <a:gd name="connsiteX1" fmla="*/ 2670482 w 3348002"/>
              <a:gd name="connsiteY1" fmla="*/ 412733 h 3349409"/>
              <a:gd name="connsiteX2" fmla="*/ 2935442 w 3348002"/>
              <a:gd name="connsiteY2" fmla="*/ 677805 h 3349409"/>
              <a:gd name="connsiteX3" fmla="*/ 2935442 w 3348002"/>
              <a:gd name="connsiteY3" fmla="*/ 2671604 h 3349409"/>
              <a:gd name="connsiteX4" fmla="*/ 2670482 w 3348002"/>
              <a:gd name="connsiteY4" fmla="*/ 2936676 h 3349409"/>
              <a:gd name="connsiteX5" fmla="*/ 677520 w 3348002"/>
              <a:gd name="connsiteY5" fmla="*/ 2936676 h 3349409"/>
              <a:gd name="connsiteX6" fmla="*/ 412560 w 3348002"/>
              <a:gd name="connsiteY6" fmla="*/ 2671604 h 3349409"/>
              <a:gd name="connsiteX7" fmla="*/ 412560 w 3348002"/>
              <a:gd name="connsiteY7" fmla="*/ 677805 h 3349409"/>
              <a:gd name="connsiteX8" fmla="*/ 677520 w 3348002"/>
              <a:gd name="connsiteY8" fmla="*/ 412733 h 3349409"/>
              <a:gd name="connsiteX9" fmla="*/ 1674001 w 3348002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2" h="3349409">
                <a:moveTo>
                  <a:pt x="1674001" y="0"/>
                </a:moveTo>
                <a:cubicBezTo>
                  <a:pt x="2034722" y="0"/>
                  <a:pt x="2395442" y="137578"/>
                  <a:pt x="2670482" y="412733"/>
                </a:cubicBezTo>
                <a:cubicBezTo>
                  <a:pt x="2935442" y="677805"/>
                  <a:pt x="2935442" y="677805"/>
                  <a:pt x="2935442" y="677805"/>
                </a:cubicBezTo>
                <a:cubicBezTo>
                  <a:pt x="3485523" y="1228117"/>
                  <a:pt x="3485523" y="2121293"/>
                  <a:pt x="2935442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2" y="3486987"/>
                  <a:pt x="1227600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3"/>
                  <a:pt x="677520" y="412733"/>
                  <a:pt x="677520" y="412733"/>
                </a:cubicBezTo>
                <a:cubicBezTo>
                  <a:pt x="952560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9DD218A9-C81F-4FF9-AF7E-D26C0FC9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80401" y="5183295"/>
            <a:ext cx="3348003" cy="3349409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6 h 3349409"/>
              <a:gd name="connsiteX5" fmla="*/ 677520 w 3348003"/>
              <a:gd name="connsiteY5" fmla="*/ 2936676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1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1" y="3486987"/>
                  <a:pt x="1227601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B8B8A224-37B6-49F3-9AEA-36A5E3325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8153" y="9238413"/>
            <a:ext cx="3348003" cy="3349409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5 h 3349409"/>
              <a:gd name="connsiteX5" fmla="*/ 677520 w 3348003"/>
              <a:gd name="connsiteY5" fmla="*/ 2936675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2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5"/>
                  <a:pt x="2670482" y="2936675"/>
                  <a:pt x="2670482" y="2936675"/>
                </a:cubicBezTo>
                <a:cubicBezTo>
                  <a:pt x="2120401" y="3486987"/>
                  <a:pt x="1227601" y="3486987"/>
                  <a:pt x="677520" y="2936675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622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692C0904-053A-4790-ABF2-C6278A0C3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58751" y="4021971"/>
            <a:ext cx="5669673" cy="5672056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CDACA323-AFE1-42D8-BB53-A9B65C9B26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5450" y="2274107"/>
            <a:ext cx="9200443" cy="9200443"/>
          </a:xfrm>
          <a:custGeom>
            <a:avLst/>
            <a:gdLst>
              <a:gd name="connsiteX0" fmla="*/ 0 w 6912429"/>
              <a:gd name="connsiteY0" fmla="*/ 0 h 6912429"/>
              <a:gd name="connsiteX1" fmla="*/ 6912429 w 6912429"/>
              <a:gd name="connsiteY1" fmla="*/ 0 h 6912429"/>
              <a:gd name="connsiteX2" fmla="*/ 6912429 w 6912429"/>
              <a:gd name="connsiteY2" fmla="*/ 6912429 h 6912429"/>
              <a:gd name="connsiteX3" fmla="*/ 0 w 6912429"/>
              <a:gd name="connsiteY3" fmla="*/ 6912429 h 69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29" h="6912429">
                <a:moveTo>
                  <a:pt x="0" y="0"/>
                </a:moveTo>
                <a:lnTo>
                  <a:pt x="6912429" y="0"/>
                </a:lnTo>
                <a:lnTo>
                  <a:pt x="6912429" y="6912429"/>
                </a:lnTo>
                <a:lnTo>
                  <a:pt x="0" y="69124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5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7F699BD0-E3CD-4B7D-9308-5545CC562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24387177" cy="13716000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200" fill="hold"/>
                                        <p:tgtEl>
                                          <p:spTgt spid="28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77A63888-FAB6-42D9-963F-0298E9A2CB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5257" y="0"/>
            <a:ext cx="4234543" cy="4381419"/>
          </a:xfrm>
          <a:custGeom>
            <a:avLst/>
            <a:gdLst>
              <a:gd name="connsiteX0" fmla="*/ 0 w 4234543"/>
              <a:gd name="connsiteY0" fmla="*/ 0 h 4381419"/>
              <a:gd name="connsiteX1" fmla="*/ 4234543 w 4234543"/>
              <a:gd name="connsiteY1" fmla="*/ 0 h 4381419"/>
              <a:gd name="connsiteX2" fmla="*/ 4234543 w 4234543"/>
              <a:gd name="connsiteY2" fmla="*/ 4381419 h 4381419"/>
              <a:gd name="connsiteX3" fmla="*/ 0 w 4234543"/>
              <a:gd name="connsiteY3" fmla="*/ 4381419 h 43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4381419">
                <a:moveTo>
                  <a:pt x="0" y="0"/>
                </a:moveTo>
                <a:lnTo>
                  <a:pt x="4234543" y="0"/>
                </a:lnTo>
                <a:lnTo>
                  <a:pt x="4234543" y="4381419"/>
                </a:lnTo>
                <a:lnTo>
                  <a:pt x="0" y="43814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EEDFA15A-AE97-4FAA-8F65-2E9DED702B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7686" y="6353628"/>
            <a:ext cx="4234543" cy="7362371"/>
          </a:xfrm>
          <a:custGeom>
            <a:avLst/>
            <a:gdLst>
              <a:gd name="connsiteX0" fmla="*/ 0 w 4234543"/>
              <a:gd name="connsiteY0" fmla="*/ 0 h 7362371"/>
              <a:gd name="connsiteX1" fmla="*/ 4234543 w 4234543"/>
              <a:gd name="connsiteY1" fmla="*/ 0 h 7362371"/>
              <a:gd name="connsiteX2" fmla="*/ 4234543 w 4234543"/>
              <a:gd name="connsiteY2" fmla="*/ 7362371 h 7362371"/>
              <a:gd name="connsiteX3" fmla="*/ 0 w 4234543"/>
              <a:gd name="connsiteY3" fmla="*/ 7362371 h 7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7362371">
                <a:moveTo>
                  <a:pt x="0" y="0"/>
                </a:moveTo>
                <a:lnTo>
                  <a:pt x="4234543" y="0"/>
                </a:lnTo>
                <a:lnTo>
                  <a:pt x="4234543" y="7362371"/>
                </a:lnTo>
                <a:lnTo>
                  <a:pt x="0" y="7362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0C89C061-DCFD-43BB-9BCA-A6DF206F57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5257" y="11622315"/>
            <a:ext cx="4234543" cy="2093685"/>
          </a:xfrm>
          <a:custGeom>
            <a:avLst/>
            <a:gdLst>
              <a:gd name="connsiteX0" fmla="*/ 0 w 4234543"/>
              <a:gd name="connsiteY0" fmla="*/ 0 h 2093685"/>
              <a:gd name="connsiteX1" fmla="*/ 4234543 w 4234543"/>
              <a:gd name="connsiteY1" fmla="*/ 0 h 2093685"/>
              <a:gd name="connsiteX2" fmla="*/ 4234543 w 4234543"/>
              <a:gd name="connsiteY2" fmla="*/ 2093685 h 2093685"/>
              <a:gd name="connsiteX3" fmla="*/ 0 w 4234543"/>
              <a:gd name="connsiteY3" fmla="*/ 2093685 h 20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2093685">
                <a:moveTo>
                  <a:pt x="0" y="0"/>
                </a:moveTo>
                <a:lnTo>
                  <a:pt x="4234543" y="0"/>
                </a:lnTo>
                <a:lnTo>
                  <a:pt x="4234543" y="2093685"/>
                </a:lnTo>
                <a:lnTo>
                  <a:pt x="0" y="20936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4" grpId="0" animBg="1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ED82F200-A714-424A-A435-53D0BB730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56726" y="4987538"/>
            <a:ext cx="3753862" cy="3755437"/>
          </a:xfrm>
          <a:custGeom>
            <a:avLst/>
            <a:gdLst>
              <a:gd name="connsiteX0" fmla="*/ 1876931 w 3753862"/>
              <a:gd name="connsiteY0" fmla="*/ 0 h 3755437"/>
              <a:gd name="connsiteX1" fmla="*/ 2994210 w 3753862"/>
              <a:gd name="connsiteY1" fmla="*/ 462766 h 3755437"/>
              <a:gd name="connsiteX2" fmla="*/ 3291290 w 3753862"/>
              <a:gd name="connsiteY2" fmla="*/ 759971 h 3755437"/>
              <a:gd name="connsiteX3" fmla="*/ 3291290 w 3753862"/>
              <a:gd name="connsiteY3" fmla="*/ 2995466 h 3755437"/>
              <a:gd name="connsiteX4" fmla="*/ 2994210 w 3753862"/>
              <a:gd name="connsiteY4" fmla="*/ 3292671 h 3755437"/>
              <a:gd name="connsiteX5" fmla="*/ 759653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3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3" y="1376994"/>
                  <a:pt x="3908053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3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3" y="462766"/>
                  <a:pt x="759653" y="462766"/>
                  <a:pt x="759653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0D584025-6492-4000-BC15-63CFC4EB30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4937" y="4987538"/>
            <a:ext cx="3753862" cy="3755437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2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2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790430CB-5603-4A45-8F4C-2566B0ADD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3148" y="4987538"/>
            <a:ext cx="3753861" cy="3755437"/>
          </a:xfrm>
          <a:custGeom>
            <a:avLst/>
            <a:gdLst>
              <a:gd name="connsiteX0" fmla="*/ 1876931 w 3753861"/>
              <a:gd name="connsiteY0" fmla="*/ 0 h 3755437"/>
              <a:gd name="connsiteX1" fmla="*/ 2994210 w 3753861"/>
              <a:gd name="connsiteY1" fmla="*/ 462766 h 3755437"/>
              <a:gd name="connsiteX2" fmla="*/ 3291290 w 3753861"/>
              <a:gd name="connsiteY2" fmla="*/ 759971 h 3755437"/>
              <a:gd name="connsiteX3" fmla="*/ 3291290 w 3753861"/>
              <a:gd name="connsiteY3" fmla="*/ 2995466 h 3755437"/>
              <a:gd name="connsiteX4" fmla="*/ 2994210 w 3753861"/>
              <a:gd name="connsiteY4" fmla="*/ 3292671 h 3755437"/>
              <a:gd name="connsiteX5" fmla="*/ 759652 w 3753861"/>
              <a:gd name="connsiteY5" fmla="*/ 3292671 h 3755437"/>
              <a:gd name="connsiteX6" fmla="*/ 462573 w 3753861"/>
              <a:gd name="connsiteY6" fmla="*/ 2995466 h 3755437"/>
              <a:gd name="connsiteX7" fmla="*/ 462573 w 3753861"/>
              <a:gd name="connsiteY7" fmla="*/ 759971 h 3755437"/>
              <a:gd name="connsiteX8" fmla="*/ 759652 w 3753861"/>
              <a:gd name="connsiteY8" fmla="*/ 462766 h 3755437"/>
              <a:gd name="connsiteX9" fmla="*/ 1876931 w 3753861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1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2" y="1376994"/>
                  <a:pt x="3908052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6D2D97A9-1C9B-4398-B77F-DFCF56A992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841359" y="4987538"/>
            <a:ext cx="3753862" cy="3755437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1 w 3753862"/>
              <a:gd name="connsiteY5" fmla="*/ 3292671 h 3755437"/>
              <a:gd name="connsiteX6" fmla="*/ 462571 w 3753862"/>
              <a:gd name="connsiteY6" fmla="*/ 2995466 h 3755437"/>
              <a:gd name="connsiteX7" fmla="*/ 462571 w 3753862"/>
              <a:gd name="connsiteY7" fmla="*/ 759971 h 3755437"/>
              <a:gd name="connsiteX8" fmla="*/ 759651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5" y="3909693"/>
                  <a:pt x="1376415" y="3909693"/>
                  <a:pt x="759651" y="3292671"/>
                </a:cubicBezTo>
                <a:cubicBezTo>
                  <a:pt x="462571" y="2995466"/>
                  <a:pt x="462571" y="2995466"/>
                  <a:pt x="462571" y="2995466"/>
                </a:cubicBezTo>
                <a:cubicBezTo>
                  <a:pt x="-154191" y="2378444"/>
                  <a:pt x="-154191" y="1376994"/>
                  <a:pt x="462571" y="759971"/>
                </a:cubicBezTo>
                <a:cubicBezTo>
                  <a:pt x="759651" y="462766"/>
                  <a:pt x="759651" y="462766"/>
                  <a:pt x="759651" y="462766"/>
                </a:cubicBezTo>
                <a:cubicBezTo>
                  <a:pt x="1068033" y="154255"/>
                  <a:pt x="1472481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22633660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23733174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3643820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635923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23403737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9391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210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2B16B6E-AD49-451B-83D4-272BF0A78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68700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22633660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23733174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3643820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635923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23403737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2660E3C2-461C-4DBC-9149-27A6AA152E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3861" y="3128694"/>
            <a:ext cx="5339453" cy="7458613"/>
          </a:xfrm>
          <a:custGeom>
            <a:avLst/>
            <a:gdLst>
              <a:gd name="connsiteX0" fmla="*/ 1599758 w 5339453"/>
              <a:gd name="connsiteY0" fmla="*/ 0 h 7458613"/>
              <a:gd name="connsiteX1" fmla="*/ 3739695 w 5339453"/>
              <a:gd name="connsiteY1" fmla="*/ 2139936 h 7458613"/>
              <a:gd name="connsiteX2" fmla="*/ 5339453 w 5339453"/>
              <a:gd name="connsiteY2" fmla="*/ 3729307 h 7458613"/>
              <a:gd name="connsiteX3" fmla="*/ 3739695 w 5339453"/>
              <a:gd name="connsiteY3" fmla="*/ 5318676 h 7458613"/>
              <a:gd name="connsiteX4" fmla="*/ 1599758 w 5339453"/>
              <a:gd name="connsiteY4" fmla="*/ 7458613 h 7458613"/>
              <a:gd name="connsiteX5" fmla="*/ 0 w 5339453"/>
              <a:gd name="connsiteY5" fmla="*/ 5869243 h 7458613"/>
              <a:gd name="connsiteX6" fmla="*/ 2139937 w 5339453"/>
              <a:gd name="connsiteY6" fmla="*/ 3729307 h 7458613"/>
              <a:gd name="connsiteX7" fmla="*/ 1007640 w 5339453"/>
              <a:gd name="connsiteY7" fmla="*/ 2597010 h 7458613"/>
              <a:gd name="connsiteX8" fmla="*/ 0 w 5339453"/>
              <a:gd name="connsiteY8" fmla="*/ 1589370 h 74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9453" h="7458613">
                <a:moveTo>
                  <a:pt x="1599758" y="0"/>
                </a:moveTo>
                <a:lnTo>
                  <a:pt x="3739695" y="2139936"/>
                </a:lnTo>
                <a:lnTo>
                  <a:pt x="5339453" y="3729307"/>
                </a:lnTo>
                <a:lnTo>
                  <a:pt x="3739695" y="5318676"/>
                </a:lnTo>
                <a:lnTo>
                  <a:pt x="1599758" y="7458613"/>
                </a:lnTo>
                <a:lnTo>
                  <a:pt x="0" y="5869243"/>
                </a:lnTo>
                <a:lnTo>
                  <a:pt x="2139937" y="3729307"/>
                </a:lnTo>
                <a:lnTo>
                  <a:pt x="1007640" y="2597010"/>
                </a:lnTo>
                <a:lnTo>
                  <a:pt x="0" y="15893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64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22633660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23733174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3643820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635923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23403737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xmlns="" id="{10332EE7-7835-487A-8D6D-E08E118CE9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067953"/>
            <a:ext cx="15882257" cy="7580095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22633660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23733174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3643820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635923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23403737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B0F76354-D06E-4152-AB8B-A3C3D1D84C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11335" y="855023"/>
            <a:ext cx="11863449" cy="12207817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366E0EA-E4A8-489F-B34D-4A3DA1089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417" y="3528433"/>
            <a:ext cx="6656340" cy="6659134"/>
          </a:xfrm>
          <a:custGeom>
            <a:avLst/>
            <a:gdLst>
              <a:gd name="connsiteX0" fmla="*/ 4425705 w 8851410"/>
              <a:gd name="connsiteY0" fmla="*/ 0 h 8855126"/>
              <a:gd name="connsiteX1" fmla="*/ 7060189 w 8851410"/>
              <a:gd name="connsiteY1" fmla="*/ 1091180 h 8855126"/>
              <a:gd name="connsiteX2" fmla="*/ 7760688 w 8851410"/>
              <a:gd name="connsiteY2" fmla="*/ 1791973 h 8855126"/>
              <a:gd name="connsiteX3" fmla="*/ 7760688 w 8851410"/>
              <a:gd name="connsiteY3" fmla="*/ 7063153 h 8855126"/>
              <a:gd name="connsiteX4" fmla="*/ 7060189 w 8851410"/>
              <a:gd name="connsiteY4" fmla="*/ 7763946 h 8855126"/>
              <a:gd name="connsiteX5" fmla="*/ 1791221 w 8851410"/>
              <a:gd name="connsiteY5" fmla="*/ 7763946 h 8855126"/>
              <a:gd name="connsiteX6" fmla="*/ 1090722 w 8851410"/>
              <a:gd name="connsiteY6" fmla="*/ 7063153 h 8855126"/>
              <a:gd name="connsiteX7" fmla="*/ 1090722 w 8851410"/>
              <a:gd name="connsiteY7" fmla="*/ 1791973 h 8855126"/>
              <a:gd name="connsiteX8" fmla="*/ 1791221 w 8851410"/>
              <a:gd name="connsiteY8" fmla="*/ 1091180 h 8855126"/>
              <a:gd name="connsiteX9" fmla="*/ 4425705 w 8851410"/>
              <a:gd name="connsiteY9" fmla="*/ 0 h 88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1410" h="8855126">
                <a:moveTo>
                  <a:pt x="4425705" y="0"/>
                </a:moveTo>
                <a:cubicBezTo>
                  <a:pt x="5379373" y="0"/>
                  <a:pt x="6333041" y="363727"/>
                  <a:pt x="7060189" y="1091180"/>
                </a:cubicBezTo>
                <a:cubicBezTo>
                  <a:pt x="7760688" y="1791973"/>
                  <a:pt x="7760688" y="1791973"/>
                  <a:pt x="7760688" y="1791973"/>
                </a:cubicBezTo>
                <a:cubicBezTo>
                  <a:pt x="9214984" y="3246880"/>
                  <a:pt x="9214984" y="5608247"/>
                  <a:pt x="7760688" y="7063153"/>
                </a:cubicBezTo>
                <a:cubicBezTo>
                  <a:pt x="7060189" y="7763946"/>
                  <a:pt x="7060189" y="7763946"/>
                  <a:pt x="7060189" y="7763946"/>
                </a:cubicBezTo>
                <a:cubicBezTo>
                  <a:pt x="5605893" y="9218853"/>
                  <a:pt x="3245517" y="9218853"/>
                  <a:pt x="1791221" y="7763946"/>
                </a:cubicBezTo>
                <a:cubicBezTo>
                  <a:pt x="1090722" y="7063153"/>
                  <a:pt x="1090722" y="7063153"/>
                  <a:pt x="1090722" y="7063153"/>
                </a:cubicBezTo>
                <a:cubicBezTo>
                  <a:pt x="-363574" y="5608247"/>
                  <a:pt x="-363574" y="3246880"/>
                  <a:pt x="1090722" y="1791973"/>
                </a:cubicBezTo>
                <a:cubicBezTo>
                  <a:pt x="1791221" y="1091180"/>
                  <a:pt x="1791221" y="1091180"/>
                  <a:pt x="1791221" y="1091180"/>
                </a:cubicBezTo>
                <a:cubicBezTo>
                  <a:pt x="2518369" y="363727"/>
                  <a:pt x="3472037" y="0"/>
                  <a:pt x="4425705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4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27669" y="3292082"/>
            <a:ext cx="7131836" cy="7131836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3F2F8012-EE85-4E61-B325-F04045D1F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2800" y="1295400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FCCFAD53-D99C-4483-BBC4-1C6952C44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2800" y="14024763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2B27640E-DC5B-4F3D-B3BD-3BD42A3AC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2800" y="-11576304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92371E-7 -3.33333E-6 L -5.92371E-7 -0.92233 " pathEditMode="relative" rAng="0" ptsTypes="AA">
                                      <p:cBhvr>
                                        <p:cTn id="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-2.59259E-6 L -5.92371E-7 -0.92801 " pathEditMode="relative" rAng="0" ptsTypes="AA">
                                      <p:cBhvr>
                                        <p:cTn id="8" dur="2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47619" decel="47619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2.59259E-6 L -5.92371E-7 0.93819 " pathEditMode="relative" rAng="0" ptsTypes="AA">
                                      <p:cBhvr>
                                        <p:cTn id="16" dur="2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7" grpId="0" animBg="1"/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2870" y="3473533"/>
            <a:ext cx="6721435" cy="6768935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8CF20DD-8F0C-446A-957D-3AED9A0D4F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9946" y="4006735"/>
            <a:ext cx="5968538" cy="5968538"/>
          </a:xfrm>
          <a:custGeom>
            <a:avLst/>
            <a:gdLst>
              <a:gd name="connsiteX0" fmla="*/ 0 w 5968538"/>
              <a:gd name="connsiteY0" fmla="*/ 0 h 5968538"/>
              <a:gd name="connsiteX1" fmla="*/ 5968538 w 5968538"/>
              <a:gd name="connsiteY1" fmla="*/ 0 h 5968538"/>
              <a:gd name="connsiteX2" fmla="*/ 5968538 w 5968538"/>
              <a:gd name="connsiteY2" fmla="*/ 5968538 h 5968538"/>
              <a:gd name="connsiteX3" fmla="*/ 0 w 5968538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8" h="5968538">
                <a:moveTo>
                  <a:pt x="0" y="0"/>
                </a:moveTo>
                <a:lnTo>
                  <a:pt x="5968538" y="0"/>
                </a:lnTo>
                <a:lnTo>
                  <a:pt x="5968538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D66FB4C-ADAA-4847-94E5-5DC5373A8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18689" y="4006735"/>
            <a:ext cx="5968539" cy="5968538"/>
          </a:xfrm>
          <a:custGeom>
            <a:avLst/>
            <a:gdLst>
              <a:gd name="connsiteX0" fmla="*/ 0 w 5968539"/>
              <a:gd name="connsiteY0" fmla="*/ 0 h 5968538"/>
              <a:gd name="connsiteX1" fmla="*/ 5968539 w 5968539"/>
              <a:gd name="connsiteY1" fmla="*/ 0 h 5968538"/>
              <a:gd name="connsiteX2" fmla="*/ 5968539 w 5968539"/>
              <a:gd name="connsiteY2" fmla="*/ 5968538 h 5968538"/>
              <a:gd name="connsiteX3" fmla="*/ 0 w 5968539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9" h="5968538">
                <a:moveTo>
                  <a:pt x="0" y="0"/>
                </a:moveTo>
                <a:lnTo>
                  <a:pt x="5968539" y="0"/>
                </a:lnTo>
                <a:lnTo>
                  <a:pt x="5968539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67E452C-19D1-41EF-8735-23A68B197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7856" y="4439996"/>
            <a:ext cx="4836009" cy="4836009"/>
          </a:xfrm>
          <a:custGeom>
            <a:avLst/>
            <a:gdLst>
              <a:gd name="connsiteX0" fmla="*/ 0 w 4836009"/>
              <a:gd name="connsiteY0" fmla="*/ 0 h 4836009"/>
              <a:gd name="connsiteX1" fmla="*/ 4836009 w 4836009"/>
              <a:gd name="connsiteY1" fmla="*/ 0 h 4836009"/>
              <a:gd name="connsiteX2" fmla="*/ 4836009 w 4836009"/>
              <a:gd name="connsiteY2" fmla="*/ 4836009 h 4836009"/>
              <a:gd name="connsiteX3" fmla="*/ 0 w 4836009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09" h="4836009">
                <a:moveTo>
                  <a:pt x="0" y="0"/>
                </a:moveTo>
                <a:lnTo>
                  <a:pt x="4836009" y="0"/>
                </a:lnTo>
                <a:lnTo>
                  <a:pt x="4836009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B210D6E-64B7-45A8-B852-CD8D74D09B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7802" y="3932215"/>
            <a:ext cx="5851571" cy="5851571"/>
          </a:xfrm>
          <a:custGeom>
            <a:avLst/>
            <a:gdLst>
              <a:gd name="connsiteX0" fmla="*/ 0 w 5851571"/>
              <a:gd name="connsiteY0" fmla="*/ 0 h 5851571"/>
              <a:gd name="connsiteX1" fmla="*/ 5851571 w 5851571"/>
              <a:gd name="connsiteY1" fmla="*/ 0 h 5851571"/>
              <a:gd name="connsiteX2" fmla="*/ 5851571 w 5851571"/>
              <a:gd name="connsiteY2" fmla="*/ 5851571 h 5851571"/>
              <a:gd name="connsiteX3" fmla="*/ 0 w 5851571"/>
              <a:gd name="connsiteY3" fmla="*/ 5851571 h 58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571" h="5851571">
                <a:moveTo>
                  <a:pt x="0" y="0"/>
                </a:moveTo>
                <a:lnTo>
                  <a:pt x="5851571" y="0"/>
                </a:lnTo>
                <a:lnTo>
                  <a:pt x="5851571" y="5851571"/>
                </a:lnTo>
                <a:lnTo>
                  <a:pt x="0" y="58515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045E52FF-08AA-4E28-A1E7-F39F627535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33310" y="4439996"/>
            <a:ext cx="4836010" cy="4836009"/>
          </a:xfrm>
          <a:custGeom>
            <a:avLst/>
            <a:gdLst>
              <a:gd name="connsiteX0" fmla="*/ 0 w 4836010"/>
              <a:gd name="connsiteY0" fmla="*/ 0 h 4836009"/>
              <a:gd name="connsiteX1" fmla="*/ 4836010 w 4836010"/>
              <a:gd name="connsiteY1" fmla="*/ 0 h 4836009"/>
              <a:gd name="connsiteX2" fmla="*/ 4836010 w 4836010"/>
              <a:gd name="connsiteY2" fmla="*/ 4836009 h 4836009"/>
              <a:gd name="connsiteX3" fmla="*/ 0 w 4836010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10" h="4836009">
                <a:moveTo>
                  <a:pt x="0" y="0"/>
                </a:moveTo>
                <a:lnTo>
                  <a:pt x="4836010" y="0"/>
                </a:lnTo>
                <a:lnTo>
                  <a:pt x="4836010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8A701BC0-D77B-4CAE-8580-7534058C3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70125" y="3134676"/>
            <a:ext cx="3619429" cy="3619010"/>
          </a:xfrm>
          <a:custGeom>
            <a:avLst/>
            <a:gdLst>
              <a:gd name="connsiteX0" fmla="*/ 3619429 w 3619429"/>
              <a:gd name="connsiteY0" fmla="*/ 0 h 3619010"/>
              <a:gd name="connsiteX1" fmla="*/ 3619429 w 3619429"/>
              <a:gd name="connsiteY1" fmla="*/ 3619010 h 3619010"/>
              <a:gd name="connsiteX2" fmla="*/ 0 w 3619429"/>
              <a:gd name="connsiteY2" fmla="*/ 3619010 h 3619010"/>
              <a:gd name="connsiteX3" fmla="*/ 917060 w 3619429"/>
              <a:gd name="connsiteY3" fmla="*/ 1505980 h 3619010"/>
              <a:gd name="connsiteX4" fmla="*/ 1507235 w 3619429"/>
              <a:gd name="connsiteY4" fmla="*/ 916362 h 3619010"/>
              <a:gd name="connsiteX5" fmla="*/ 3619429 w 3619429"/>
              <a:gd name="connsiteY5" fmla="*/ 0 h 36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9010">
                <a:moveTo>
                  <a:pt x="3619429" y="0"/>
                </a:moveTo>
                <a:lnTo>
                  <a:pt x="3619429" y="3619010"/>
                </a:lnTo>
                <a:lnTo>
                  <a:pt x="0" y="3619010"/>
                </a:lnTo>
                <a:cubicBezTo>
                  <a:pt x="25520" y="2851308"/>
                  <a:pt x="331207" y="2091415"/>
                  <a:pt x="917060" y="1505980"/>
                </a:cubicBezTo>
                <a:cubicBezTo>
                  <a:pt x="1507235" y="916362"/>
                  <a:pt x="1507235" y="916362"/>
                  <a:pt x="1507235" y="916362"/>
                </a:cubicBezTo>
                <a:cubicBezTo>
                  <a:pt x="2092530" y="331486"/>
                  <a:pt x="2852145" y="25939"/>
                  <a:pt x="361942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FFB6FEBA-DB51-4D69-9B4C-36616E7236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98736" y="3134537"/>
            <a:ext cx="3623892" cy="3619150"/>
          </a:xfrm>
          <a:custGeom>
            <a:avLst/>
            <a:gdLst>
              <a:gd name="connsiteX0" fmla="*/ 0 w 3623892"/>
              <a:gd name="connsiteY0" fmla="*/ 0 h 3619150"/>
              <a:gd name="connsiteX1" fmla="*/ 2116795 w 3623892"/>
              <a:gd name="connsiteY1" fmla="*/ 916502 h 3619150"/>
              <a:gd name="connsiteX2" fmla="*/ 2706832 w 3623892"/>
              <a:gd name="connsiteY2" fmla="*/ 1506120 h 3619150"/>
              <a:gd name="connsiteX3" fmla="*/ 3623892 w 3623892"/>
              <a:gd name="connsiteY3" fmla="*/ 3619150 h 3619150"/>
              <a:gd name="connsiteX4" fmla="*/ 0 w 3623892"/>
              <a:gd name="connsiteY4" fmla="*/ 3619150 h 36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9150">
                <a:moveTo>
                  <a:pt x="0" y="0"/>
                </a:moveTo>
                <a:cubicBezTo>
                  <a:pt x="768958" y="24823"/>
                  <a:pt x="1530385" y="330370"/>
                  <a:pt x="2116795" y="916502"/>
                </a:cubicBezTo>
                <a:cubicBezTo>
                  <a:pt x="2706832" y="1506120"/>
                  <a:pt x="2706832" y="1506120"/>
                  <a:pt x="2706832" y="1506120"/>
                </a:cubicBezTo>
                <a:cubicBezTo>
                  <a:pt x="3292684" y="2091554"/>
                  <a:pt x="3598371" y="2851447"/>
                  <a:pt x="3623892" y="3619150"/>
                </a:cubicBezTo>
                <a:lnTo>
                  <a:pt x="0" y="36191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E99129B9-5063-4716-A8DB-2516775ED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98736" y="6962871"/>
            <a:ext cx="3623892" cy="3618871"/>
          </a:xfrm>
          <a:custGeom>
            <a:avLst/>
            <a:gdLst>
              <a:gd name="connsiteX0" fmla="*/ 0 w 3623892"/>
              <a:gd name="connsiteY0" fmla="*/ 0 h 3618871"/>
              <a:gd name="connsiteX1" fmla="*/ 3623892 w 3623892"/>
              <a:gd name="connsiteY1" fmla="*/ 0 h 3618871"/>
              <a:gd name="connsiteX2" fmla="*/ 2706832 w 3623892"/>
              <a:gd name="connsiteY2" fmla="*/ 2112891 h 3618871"/>
              <a:gd name="connsiteX3" fmla="*/ 2116795 w 3623892"/>
              <a:gd name="connsiteY3" fmla="*/ 2702509 h 3618871"/>
              <a:gd name="connsiteX4" fmla="*/ 0 w 3623892"/>
              <a:gd name="connsiteY4" fmla="*/ 3618871 h 361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8871">
                <a:moveTo>
                  <a:pt x="0" y="0"/>
                </a:moveTo>
                <a:lnTo>
                  <a:pt x="3623892" y="0"/>
                </a:lnTo>
                <a:cubicBezTo>
                  <a:pt x="3598371" y="767563"/>
                  <a:pt x="3292684" y="1527456"/>
                  <a:pt x="2706832" y="2112891"/>
                </a:cubicBezTo>
                <a:cubicBezTo>
                  <a:pt x="2116795" y="2702509"/>
                  <a:pt x="2116795" y="2702509"/>
                  <a:pt x="2116795" y="2702509"/>
                </a:cubicBezTo>
                <a:cubicBezTo>
                  <a:pt x="1530385" y="3288640"/>
                  <a:pt x="768958" y="3594048"/>
                  <a:pt x="0" y="361887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49E1851D-605E-4620-A08E-5EEFA04BE2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0125" y="6962870"/>
            <a:ext cx="3619429" cy="3618732"/>
          </a:xfrm>
          <a:custGeom>
            <a:avLst/>
            <a:gdLst>
              <a:gd name="connsiteX0" fmla="*/ 0 w 3619429"/>
              <a:gd name="connsiteY0" fmla="*/ 0 h 3618732"/>
              <a:gd name="connsiteX1" fmla="*/ 3619429 w 3619429"/>
              <a:gd name="connsiteY1" fmla="*/ 0 h 3618732"/>
              <a:gd name="connsiteX2" fmla="*/ 3619429 w 3619429"/>
              <a:gd name="connsiteY2" fmla="*/ 3618732 h 3618732"/>
              <a:gd name="connsiteX3" fmla="*/ 1507235 w 3619429"/>
              <a:gd name="connsiteY3" fmla="*/ 2702509 h 3618732"/>
              <a:gd name="connsiteX4" fmla="*/ 917060 w 3619429"/>
              <a:gd name="connsiteY4" fmla="*/ 2112891 h 3618732"/>
              <a:gd name="connsiteX5" fmla="*/ 0 w 3619429"/>
              <a:gd name="connsiteY5" fmla="*/ 0 h 36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8732">
                <a:moveTo>
                  <a:pt x="0" y="0"/>
                </a:moveTo>
                <a:lnTo>
                  <a:pt x="3619429" y="0"/>
                </a:lnTo>
                <a:lnTo>
                  <a:pt x="3619429" y="3618732"/>
                </a:lnTo>
                <a:cubicBezTo>
                  <a:pt x="2852145" y="3592793"/>
                  <a:pt x="2092530" y="3287385"/>
                  <a:pt x="1507235" y="2702509"/>
                </a:cubicBezTo>
                <a:cubicBezTo>
                  <a:pt x="917060" y="2112891"/>
                  <a:pt x="917060" y="2112891"/>
                  <a:pt x="917060" y="2112891"/>
                </a:cubicBezTo>
                <a:cubicBezTo>
                  <a:pt x="331207" y="1527456"/>
                  <a:pt x="25520" y="767563"/>
                  <a:pt x="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B5593F2-E64A-40ED-944E-8AB64DD17CF1}"/>
              </a:ext>
            </a:extLst>
          </p:cNvPr>
          <p:cNvSpPr/>
          <p:nvPr userDrawn="1"/>
        </p:nvSpPr>
        <p:spPr>
          <a:xfrm rot="5400000">
            <a:off x="11701870" y="1030693"/>
            <a:ext cx="983438" cy="24387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319BCE-E364-4BCD-908C-A01F28027962}"/>
              </a:ext>
            </a:extLst>
          </p:cNvPr>
          <p:cNvSpPr/>
          <p:nvPr userDrawn="1"/>
        </p:nvSpPr>
        <p:spPr>
          <a:xfrm rot="5400000">
            <a:off x="11701869" y="-11701869"/>
            <a:ext cx="983438" cy="24387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9C634A3-E97D-43E8-BF4A-61945DFF0111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15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9673" y="6991954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9673" y="155257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42445" y="1552575"/>
            <a:ext cx="10345056" cy="10610851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68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863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50853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7649B2-2893-4336-9F6A-E261B8C7C7DB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B65CD39-C441-4C4E-B863-AA8AF4602A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80331" y="2832942"/>
            <a:ext cx="8046736" cy="8050114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84B905-8BF0-4A76-9E10-57BE3387F891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3285" y="2114549"/>
            <a:ext cx="9410700" cy="941070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3185" y="2114549"/>
            <a:ext cx="9410699" cy="941070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3068" y="155257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2448" y="1552574"/>
            <a:ext cx="10381040" cy="10629899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03068" y="699195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688" y="699195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7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7" y="-16887824"/>
            <a:ext cx="21259801" cy="29232224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1563688" y="13335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8950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79859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330768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81676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28950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9859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30768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481676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5150" y="2386353"/>
            <a:ext cx="4950165" cy="4143375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21859" y="2386353"/>
            <a:ext cx="4950164" cy="4143375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5150" y="7186273"/>
            <a:ext cx="4950165" cy="4143375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521859" y="7186273"/>
            <a:ext cx="4950164" cy="4143375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21259800" cy="11049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21259800" cy="11049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10629899" cy="110490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59F983A-E9C3-445F-A7F1-45E2008FDC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3589" y="6858000"/>
            <a:ext cx="5278295" cy="54864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1884" y="1295400"/>
            <a:ext cx="5351604" cy="55626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7649B2-2893-4336-9F6A-E261B8C7C7DB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B65CD39-C441-4C4E-B863-AA8AF4602A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5283" y="3833915"/>
            <a:ext cx="6045632" cy="6048169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4A0D30C-ACF0-4BE4-AC21-104BED13B4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06330" y="10015993"/>
            <a:ext cx="1317905" cy="1318459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34A3B7E-1B59-4F43-AA45-6E749DBEF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0118" y="6188984"/>
            <a:ext cx="1587448" cy="1588114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E7420DC-E46C-44BE-A2FC-745D474ABE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05116" y="2573924"/>
            <a:ext cx="1259463" cy="1259991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32100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868065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704031" y="5920253"/>
            <a:ext cx="2737984" cy="1875494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9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90" y="0"/>
            <a:ext cx="21259800" cy="9809018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261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83C36FF-5F8D-4BA8-B289-E005C16E13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0218" y="2832943"/>
            <a:ext cx="8046736" cy="8050114"/>
          </a:xfrm>
          <a:custGeom>
            <a:avLst/>
            <a:gdLst>
              <a:gd name="connsiteX0" fmla="*/ 4023368 w 8046736"/>
              <a:gd name="connsiteY0" fmla="*/ 0 h 8050114"/>
              <a:gd name="connsiteX1" fmla="*/ 6418353 w 8046736"/>
              <a:gd name="connsiteY1" fmla="*/ 991982 h 8050114"/>
              <a:gd name="connsiteX2" fmla="*/ 7055171 w 8046736"/>
              <a:gd name="connsiteY2" fmla="*/ 1629066 h 8050114"/>
              <a:gd name="connsiteX3" fmla="*/ 7055171 w 8046736"/>
              <a:gd name="connsiteY3" fmla="*/ 6421048 h 8050114"/>
              <a:gd name="connsiteX4" fmla="*/ 6418353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39" y="0"/>
                  <a:pt x="5757309" y="330660"/>
                  <a:pt x="6418353" y="991982"/>
                </a:cubicBezTo>
                <a:cubicBezTo>
                  <a:pt x="7055171" y="1629066"/>
                  <a:pt x="7055171" y="1629066"/>
                  <a:pt x="7055171" y="1629066"/>
                </a:cubicBezTo>
                <a:cubicBezTo>
                  <a:pt x="8377258" y="2951708"/>
                  <a:pt x="8377258" y="5098406"/>
                  <a:pt x="7055171" y="6421048"/>
                </a:cubicBezTo>
                <a:cubicBezTo>
                  <a:pt x="6418353" y="7058133"/>
                  <a:pt x="6418353" y="7058133"/>
                  <a:pt x="6418353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5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81CAACFA-A336-43D7-8F2B-E1DE7FE1C4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70125" y="3134676"/>
            <a:ext cx="3619429" cy="3619010"/>
          </a:xfrm>
          <a:custGeom>
            <a:avLst/>
            <a:gdLst>
              <a:gd name="connsiteX0" fmla="*/ 3619429 w 3619429"/>
              <a:gd name="connsiteY0" fmla="*/ 0 h 3619010"/>
              <a:gd name="connsiteX1" fmla="*/ 3619429 w 3619429"/>
              <a:gd name="connsiteY1" fmla="*/ 3619010 h 3619010"/>
              <a:gd name="connsiteX2" fmla="*/ 0 w 3619429"/>
              <a:gd name="connsiteY2" fmla="*/ 3619010 h 3619010"/>
              <a:gd name="connsiteX3" fmla="*/ 917060 w 3619429"/>
              <a:gd name="connsiteY3" fmla="*/ 1505980 h 3619010"/>
              <a:gd name="connsiteX4" fmla="*/ 1507235 w 3619429"/>
              <a:gd name="connsiteY4" fmla="*/ 916362 h 3619010"/>
              <a:gd name="connsiteX5" fmla="*/ 3619429 w 3619429"/>
              <a:gd name="connsiteY5" fmla="*/ 0 h 36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9010">
                <a:moveTo>
                  <a:pt x="3619429" y="0"/>
                </a:moveTo>
                <a:lnTo>
                  <a:pt x="3619429" y="3619010"/>
                </a:lnTo>
                <a:lnTo>
                  <a:pt x="0" y="3619010"/>
                </a:lnTo>
                <a:cubicBezTo>
                  <a:pt x="25520" y="2851308"/>
                  <a:pt x="331207" y="2091415"/>
                  <a:pt x="917060" y="1505980"/>
                </a:cubicBezTo>
                <a:cubicBezTo>
                  <a:pt x="1507235" y="916362"/>
                  <a:pt x="1507235" y="916362"/>
                  <a:pt x="1507235" y="916362"/>
                </a:cubicBezTo>
                <a:cubicBezTo>
                  <a:pt x="2092530" y="331486"/>
                  <a:pt x="2852145" y="25939"/>
                  <a:pt x="361942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06080D-C429-48A8-B843-92D33ECB5B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98736" y="3134537"/>
            <a:ext cx="3623892" cy="3619150"/>
          </a:xfrm>
          <a:custGeom>
            <a:avLst/>
            <a:gdLst>
              <a:gd name="connsiteX0" fmla="*/ 0 w 3623892"/>
              <a:gd name="connsiteY0" fmla="*/ 0 h 3619150"/>
              <a:gd name="connsiteX1" fmla="*/ 2116795 w 3623892"/>
              <a:gd name="connsiteY1" fmla="*/ 916502 h 3619150"/>
              <a:gd name="connsiteX2" fmla="*/ 2706832 w 3623892"/>
              <a:gd name="connsiteY2" fmla="*/ 1506120 h 3619150"/>
              <a:gd name="connsiteX3" fmla="*/ 3623892 w 3623892"/>
              <a:gd name="connsiteY3" fmla="*/ 3619150 h 3619150"/>
              <a:gd name="connsiteX4" fmla="*/ 0 w 3623892"/>
              <a:gd name="connsiteY4" fmla="*/ 3619150 h 36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9150">
                <a:moveTo>
                  <a:pt x="0" y="0"/>
                </a:moveTo>
                <a:cubicBezTo>
                  <a:pt x="768958" y="24823"/>
                  <a:pt x="1530385" y="330370"/>
                  <a:pt x="2116795" y="916502"/>
                </a:cubicBezTo>
                <a:cubicBezTo>
                  <a:pt x="2706832" y="1506120"/>
                  <a:pt x="2706832" y="1506120"/>
                  <a:pt x="2706832" y="1506120"/>
                </a:cubicBezTo>
                <a:cubicBezTo>
                  <a:pt x="3292684" y="2091554"/>
                  <a:pt x="3598371" y="2851447"/>
                  <a:pt x="3623892" y="3619150"/>
                </a:cubicBezTo>
                <a:lnTo>
                  <a:pt x="0" y="36191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3097419-BD92-4E3B-9C5D-9A5A67E294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98736" y="6962871"/>
            <a:ext cx="3623892" cy="3618871"/>
          </a:xfrm>
          <a:custGeom>
            <a:avLst/>
            <a:gdLst>
              <a:gd name="connsiteX0" fmla="*/ 0 w 3623892"/>
              <a:gd name="connsiteY0" fmla="*/ 0 h 3618871"/>
              <a:gd name="connsiteX1" fmla="*/ 3623892 w 3623892"/>
              <a:gd name="connsiteY1" fmla="*/ 0 h 3618871"/>
              <a:gd name="connsiteX2" fmla="*/ 2706832 w 3623892"/>
              <a:gd name="connsiteY2" fmla="*/ 2112891 h 3618871"/>
              <a:gd name="connsiteX3" fmla="*/ 2116795 w 3623892"/>
              <a:gd name="connsiteY3" fmla="*/ 2702509 h 3618871"/>
              <a:gd name="connsiteX4" fmla="*/ 0 w 3623892"/>
              <a:gd name="connsiteY4" fmla="*/ 3618871 h 361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8871">
                <a:moveTo>
                  <a:pt x="0" y="0"/>
                </a:moveTo>
                <a:lnTo>
                  <a:pt x="3623892" y="0"/>
                </a:lnTo>
                <a:cubicBezTo>
                  <a:pt x="3598371" y="767563"/>
                  <a:pt x="3292684" y="1527456"/>
                  <a:pt x="2706832" y="2112891"/>
                </a:cubicBezTo>
                <a:cubicBezTo>
                  <a:pt x="2116795" y="2702509"/>
                  <a:pt x="2116795" y="2702509"/>
                  <a:pt x="2116795" y="2702509"/>
                </a:cubicBezTo>
                <a:cubicBezTo>
                  <a:pt x="1530385" y="3288640"/>
                  <a:pt x="768958" y="3594048"/>
                  <a:pt x="0" y="361887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8122979-052C-4C34-8F77-81BE4B1E3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0125" y="6962870"/>
            <a:ext cx="3619429" cy="3618732"/>
          </a:xfrm>
          <a:custGeom>
            <a:avLst/>
            <a:gdLst>
              <a:gd name="connsiteX0" fmla="*/ 0 w 3619429"/>
              <a:gd name="connsiteY0" fmla="*/ 0 h 3618732"/>
              <a:gd name="connsiteX1" fmla="*/ 3619429 w 3619429"/>
              <a:gd name="connsiteY1" fmla="*/ 0 h 3618732"/>
              <a:gd name="connsiteX2" fmla="*/ 3619429 w 3619429"/>
              <a:gd name="connsiteY2" fmla="*/ 3618732 h 3618732"/>
              <a:gd name="connsiteX3" fmla="*/ 1507235 w 3619429"/>
              <a:gd name="connsiteY3" fmla="*/ 2702509 h 3618732"/>
              <a:gd name="connsiteX4" fmla="*/ 917060 w 3619429"/>
              <a:gd name="connsiteY4" fmla="*/ 2112891 h 3618732"/>
              <a:gd name="connsiteX5" fmla="*/ 0 w 3619429"/>
              <a:gd name="connsiteY5" fmla="*/ 0 h 36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8732">
                <a:moveTo>
                  <a:pt x="0" y="0"/>
                </a:moveTo>
                <a:lnTo>
                  <a:pt x="3619429" y="0"/>
                </a:lnTo>
                <a:lnTo>
                  <a:pt x="3619429" y="3618732"/>
                </a:lnTo>
                <a:cubicBezTo>
                  <a:pt x="2852145" y="3592793"/>
                  <a:pt x="2092530" y="3287385"/>
                  <a:pt x="1507235" y="2702509"/>
                </a:cubicBezTo>
                <a:cubicBezTo>
                  <a:pt x="917060" y="2112891"/>
                  <a:pt x="917060" y="2112891"/>
                  <a:pt x="917060" y="2112891"/>
                </a:cubicBezTo>
                <a:cubicBezTo>
                  <a:pt x="331207" y="1527456"/>
                  <a:pt x="25520" y="767563"/>
                  <a:pt x="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454245" y="455765"/>
            <a:ext cx="3222171" cy="117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1803534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091643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EB50162-B53A-4D53-985F-D3169468460F}"/>
              </a:ext>
            </a:extLst>
          </p:cNvPr>
          <p:cNvSpPr/>
          <p:nvPr userDrawn="1"/>
        </p:nvSpPr>
        <p:spPr>
          <a:xfrm>
            <a:off x="1454245" y="455765"/>
            <a:ext cx="3222171" cy="1175657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5AA740-871A-4FDD-B5BE-77B04DD73008}"/>
              </a:ext>
            </a:extLst>
          </p:cNvPr>
          <p:cNvSpPr txBox="1"/>
          <p:nvPr userDrawn="1"/>
        </p:nvSpPr>
        <p:spPr>
          <a:xfrm>
            <a:off x="1803534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814466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36E49E-6A53-4F4D-9EED-FA6EEC2123E3}"/>
              </a:ext>
            </a:extLst>
          </p:cNvPr>
          <p:cNvSpPr txBox="1"/>
          <p:nvPr userDrawn="1"/>
        </p:nvSpPr>
        <p:spPr>
          <a:xfrm>
            <a:off x="10931791" y="230109"/>
            <a:ext cx="252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470182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F5F7554-38B1-48BE-91E4-43BCAA8E8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84837" y="990600"/>
            <a:ext cx="11210150" cy="11741961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5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43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08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0"/>
            <a:ext cx="10629901" cy="13716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8482A689-CC2A-4F2B-BAB9-2127EA08A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9499" y="0"/>
            <a:ext cx="24686172" cy="13716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23766380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37B9C2-6A96-4E56-8A5F-50BC1EAA29D4}"/>
              </a:ext>
            </a:extLst>
          </p:cNvPr>
          <p:cNvSpPr txBox="1"/>
          <p:nvPr userDrawn="1"/>
        </p:nvSpPr>
        <p:spPr>
          <a:xfrm>
            <a:off x="21567352" y="12888077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13132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23766380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37B9C2-6A96-4E56-8A5F-50BC1EAA29D4}"/>
              </a:ext>
            </a:extLst>
          </p:cNvPr>
          <p:cNvSpPr txBox="1"/>
          <p:nvPr userDrawn="1"/>
        </p:nvSpPr>
        <p:spPr>
          <a:xfrm>
            <a:off x="21567352" y="12888077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392852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4E2DCC9-7A91-43AF-A2ED-33E09E36BA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2230" y="2946643"/>
            <a:ext cx="7822714" cy="7822714"/>
          </a:xfrm>
          <a:custGeom>
            <a:avLst/>
            <a:gdLst>
              <a:gd name="connsiteX0" fmla="*/ 0 w 7822714"/>
              <a:gd name="connsiteY0" fmla="*/ 0 h 7822714"/>
              <a:gd name="connsiteX1" fmla="*/ 7822714 w 7822714"/>
              <a:gd name="connsiteY1" fmla="*/ 0 h 7822714"/>
              <a:gd name="connsiteX2" fmla="*/ 7822714 w 7822714"/>
              <a:gd name="connsiteY2" fmla="*/ 7822714 h 7822714"/>
              <a:gd name="connsiteX3" fmla="*/ 0 w 7822714"/>
              <a:gd name="connsiteY3" fmla="*/ 7822714 h 78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714" h="7822714">
                <a:moveTo>
                  <a:pt x="0" y="0"/>
                </a:moveTo>
                <a:lnTo>
                  <a:pt x="7822714" y="0"/>
                </a:lnTo>
                <a:lnTo>
                  <a:pt x="7822714" y="7822714"/>
                </a:lnTo>
                <a:lnTo>
                  <a:pt x="0" y="782271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36E49E-6A53-4F4D-9EED-FA6EEC2123E3}"/>
              </a:ext>
            </a:extLst>
          </p:cNvPr>
          <p:cNvSpPr txBox="1"/>
          <p:nvPr userDrawn="1"/>
        </p:nvSpPr>
        <p:spPr>
          <a:xfrm>
            <a:off x="10931791" y="230109"/>
            <a:ext cx="252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510486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454245" y="455765"/>
            <a:ext cx="3222171" cy="117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1803534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3587" y="0"/>
            <a:ext cx="12193589" cy="13716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14959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3588080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3588080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3588080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23677434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9827648" y="455765"/>
            <a:ext cx="3222171" cy="117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20176937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793" y="0"/>
            <a:ext cx="12193589" cy="13716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14959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5562B8-40F2-4731-9234-F72F7B0C8FA9}"/>
              </a:ext>
            </a:extLst>
          </p:cNvPr>
          <p:cNvSpPr/>
          <p:nvPr userDrawn="1"/>
        </p:nvSpPr>
        <p:spPr>
          <a:xfrm rot="5400000">
            <a:off x="11885340" y="-10970939"/>
            <a:ext cx="983438" cy="22925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4CB942-6ECB-49C3-BCDF-B7B7905525F3}"/>
              </a:ext>
            </a:extLst>
          </p:cNvPr>
          <p:cNvSpPr/>
          <p:nvPr userDrawn="1"/>
        </p:nvSpPr>
        <p:spPr>
          <a:xfrm rot="5400000">
            <a:off x="12159070" y="1487893"/>
            <a:ext cx="983438" cy="2347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3588080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3588080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3588080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23677434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9827648" y="455765"/>
            <a:ext cx="3222171" cy="117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20176937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" y="0"/>
            <a:ext cx="12193589" cy="13716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14959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6884AB12-9032-475A-82B0-6E1C4050A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9294" y="1331383"/>
            <a:ext cx="11048587" cy="11053233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A7B87B-45E7-4AE7-9E9F-48F570D39556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83E7B4-D919-418E-8C79-FE532F656603}"/>
              </a:ext>
            </a:extLst>
          </p:cNvPr>
          <p:cNvCxnSpPr/>
          <p:nvPr userDrawn="1"/>
        </p:nvCxnSpPr>
        <p:spPr>
          <a:xfrm>
            <a:off x="240083" y="304726"/>
            <a:ext cx="476655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240083" y="455765"/>
            <a:ext cx="203510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240083" y="606804"/>
            <a:ext cx="36271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329437" y="12917378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C0BA415-90EF-494A-98BB-E4776AE09ABA}"/>
              </a:ext>
            </a:extLst>
          </p:cNvPr>
          <p:cNvSpPr/>
          <p:nvPr userDrawn="1"/>
        </p:nvSpPr>
        <p:spPr>
          <a:xfrm>
            <a:off x="1454245" y="455765"/>
            <a:ext cx="3222171" cy="1175657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763060-CCE9-4A96-A067-6AC27B7E80B1}"/>
              </a:ext>
            </a:extLst>
          </p:cNvPr>
          <p:cNvSpPr txBox="1"/>
          <p:nvPr userDrawn="1"/>
        </p:nvSpPr>
        <p:spPr>
          <a:xfrm>
            <a:off x="1803534" y="7512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V="1">
            <a:off x="9014959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09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AEA7C05D-F1DC-463F-989D-14FCC661B2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1942" y="1775076"/>
            <a:ext cx="3348002" cy="3349409"/>
          </a:xfrm>
          <a:custGeom>
            <a:avLst/>
            <a:gdLst>
              <a:gd name="connsiteX0" fmla="*/ 1674001 w 3348002"/>
              <a:gd name="connsiteY0" fmla="*/ 0 h 3349409"/>
              <a:gd name="connsiteX1" fmla="*/ 2670482 w 3348002"/>
              <a:gd name="connsiteY1" fmla="*/ 412733 h 3349409"/>
              <a:gd name="connsiteX2" fmla="*/ 2935442 w 3348002"/>
              <a:gd name="connsiteY2" fmla="*/ 677805 h 3349409"/>
              <a:gd name="connsiteX3" fmla="*/ 2935442 w 3348002"/>
              <a:gd name="connsiteY3" fmla="*/ 2671604 h 3349409"/>
              <a:gd name="connsiteX4" fmla="*/ 2670482 w 3348002"/>
              <a:gd name="connsiteY4" fmla="*/ 2936676 h 3349409"/>
              <a:gd name="connsiteX5" fmla="*/ 677520 w 3348002"/>
              <a:gd name="connsiteY5" fmla="*/ 2936676 h 3349409"/>
              <a:gd name="connsiteX6" fmla="*/ 412560 w 3348002"/>
              <a:gd name="connsiteY6" fmla="*/ 2671604 h 3349409"/>
              <a:gd name="connsiteX7" fmla="*/ 412560 w 3348002"/>
              <a:gd name="connsiteY7" fmla="*/ 677805 h 3349409"/>
              <a:gd name="connsiteX8" fmla="*/ 677520 w 3348002"/>
              <a:gd name="connsiteY8" fmla="*/ 412733 h 3349409"/>
              <a:gd name="connsiteX9" fmla="*/ 1674001 w 3348002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2" h="3349409">
                <a:moveTo>
                  <a:pt x="1674001" y="0"/>
                </a:moveTo>
                <a:cubicBezTo>
                  <a:pt x="2034722" y="0"/>
                  <a:pt x="2395442" y="137578"/>
                  <a:pt x="2670482" y="412733"/>
                </a:cubicBezTo>
                <a:cubicBezTo>
                  <a:pt x="2935442" y="677805"/>
                  <a:pt x="2935442" y="677805"/>
                  <a:pt x="2935442" y="677805"/>
                </a:cubicBezTo>
                <a:cubicBezTo>
                  <a:pt x="3485523" y="1228117"/>
                  <a:pt x="3485523" y="2121293"/>
                  <a:pt x="2935442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2" y="3486987"/>
                  <a:pt x="1227600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3"/>
                  <a:pt x="677520" y="412733"/>
                  <a:pt x="677520" y="412733"/>
                </a:cubicBezTo>
                <a:cubicBezTo>
                  <a:pt x="952560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9DD218A9-C81F-4FF9-AF7E-D26C0FC9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80401" y="5183295"/>
            <a:ext cx="3348003" cy="3349409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6 h 3349409"/>
              <a:gd name="connsiteX5" fmla="*/ 677520 w 3348003"/>
              <a:gd name="connsiteY5" fmla="*/ 2936676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1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1" y="3486987"/>
                  <a:pt x="1227601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B8B8A224-37B6-49F3-9AEA-36A5E3325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8153" y="9238413"/>
            <a:ext cx="3348003" cy="3349409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5 h 3349409"/>
              <a:gd name="connsiteX5" fmla="*/ 677520 w 3348003"/>
              <a:gd name="connsiteY5" fmla="*/ 2936675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2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5"/>
                  <a:pt x="2670482" y="2936675"/>
                  <a:pt x="2670482" y="2936675"/>
                </a:cubicBezTo>
                <a:cubicBezTo>
                  <a:pt x="2120401" y="3486987"/>
                  <a:pt x="1227601" y="3486987"/>
                  <a:pt x="677520" y="2936675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8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692C0904-053A-4790-ABF2-C6278A0C3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58751" y="4021971"/>
            <a:ext cx="5669673" cy="5672056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CDACA323-AFE1-42D8-BB53-A9B65C9B26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5450" y="2274107"/>
            <a:ext cx="9200443" cy="9200443"/>
          </a:xfrm>
          <a:custGeom>
            <a:avLst/>
            <a:gdLst>
              <a:gd name="connsiteX0" fmla="*/ 0 w 6912429"/>
              <a:gd name="connsiteY0" fmla="*/ 0 h 6912429"/>
              <a:gd name="connsiteX1" fmla="*/ 6912429 w 6912429"/>
              <a:gd name="connsiteY1" fmla="*/ 0 h 6912429"/>
              <a:gd name="connsiteX2" fmla="*/ 6912429 w 6912429"/>
              <a:gd name="connsiteY2" fmla="*/ 6912429 h 6912429"/>
              <a:gd name="connsiteX3" fmla="*/ 0 w 6912429"/>
              <a:gd name="connsiteY3" fmla="*/ 6912429 h 69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29" h="6912429">
                <a:moveTo>
                  <a:pt x="0" y="0"/>
                </a:moveTo>
                <a:lnTo>
                  <a:pt x="6912429" y="0"/>
                </a:lnTo>
                <a:lnTo>
                  <a:pt x="6912429" y="6912429"/>
                </a:lnTo>
                <a:lnTo>
                  <a:pt x="0" y="69124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032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77A63888-FAB6-42D9-963F-0298E9A2CB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5257" y="0"/>
            <a:ext cx="4234543" cy="4381419"/>
          </a:xfrm>
          <a:custGeom>
            <a:avLst/>
            <a:gdLst>
              <a:gd name="connsiteX0" fmla="*/ 0 w 4234543"/>
              <a:gd name="connsiteY0" fmla="*/ 0 h 4381419"/>
              <a:gd name="connsiteX1" fmla="*/ 4234543 w 4234543"/>
              <a:gd name="connsiteY1" fmla="*/ 0 h 4381419"/>
              <a:gd name="connsiteX2" fmla="*/ 4234543 w 4234543"/>
              <a:gd name="connsiteY2" fmla="*/ 4381419 h 4381419"/>
              <a:gd name="connsiteX3" fmla="*/ 0 w 4234543"/>
              <a:gd name="connsiteY3" fmla="*/ 4381419 h 43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4381419">
                <a:moveTo>
                  <a:pt x="0" y="0"/>
                </a:moveTo>
                <a:lnTo>
                  <a:pt x="4234543" y="0"/>
                </a:lnTo>
                <a:lnTo>
                  <a:pt x="4234543" y="4381419"/>
                </a:lnTo>
                <a:lnTo>
                  <a:pt x="0" y="43814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EEDFA15A-AE97-4FAA-8F65-2E9DED702B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7686" y="6353628"/>
            <a:ext cx="4234543" cy="7362371"/>
          </a:xfrm>
          <a:custGeom>
            <a:avLst/>
            <a:gdLst>
              <a:gd name="connsiteX0" fmla="*/ 0 w 4234543"/>
              <a:gd name="connsiteY0" fmla="*/ 0 h 7362371"/>
              <a:gd name="connsiteX1" fmla="*/ 4234543 w 4234543"/>
              <a:gd name="connsiteY1" fmla="*/ 0 h 7362371"/>
              <a:gd name="connsiteX2" fmla="*/ 4234543 w 4234543"/>
              <a:gd name="connsiteY2" fmla="*/ 7362371 h 7362371"/>
              <a:gd name="connsiteX3" fmla="*/ 0 w 4234543"/>
              <a:gd name="connsiteY3" fmla="*/ 7362371 h 7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7362371">
                <a:moveTo>
                  <a:pt x="0" y="0"/>
                </a:moveTo>
                <a:lnTo>
                  <a:pt x="4234543" y="0"/>
                </a:lnTo>
                <a:lnTo>
                  <a:pt x="4234543" y="7362371"/>
                </a:lnTo>
                <a:lnTo>
                  <a:pt x="0" y="7362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0C89C061-DCFD-43BB-9BCA-A6DF206F57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5257" y="11622315"/>
            <a:ext cx="4234543" cy="2093685"/>
          </a:xfrm>
          <a:custGeom>
            <a:avLst/>
            <a:gdLst>
              <a:gd name="connsiteX0" fmla="*/ 0 w 4234543"/>
              <a:gd name="connsiteY0" fmla="*/ 0 h 2093685"/>
              <a:gd name="connsiteX1" fmla="*/ 4234543 w 4234543"/>
              <a:gd name="connsiteY1" fmla="*/ 0 h 2093685"/>
              <a:gd name="connsiteX2" fmla="*/ 4234543 w 4234543"/>
              <a:gd name="connsiteY2" fmla="*/ 2093685 h 2093685"/>
              <a:gd name="connsiteX3" fmla="*/ 0 w 4234543"/>
              <a:gd name="connsiteY3" fmla="*/ 2093685 h 20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2093685">
                <a:moveTo>
                  <a:pt x="0" y="0"/>
                </a:moveTo>
                <a:lnTo>
                  <a:pt x="4234543" y="0"/>
                </a:lnTo>
                <a:lnTo>
                  <a:pt x="4234543" y="2093685"/>
                </a:lnTo>
                <a:lnTo>
                  <a:pt x="0" y="20936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ED82F200-A714-424A-A435-53D0BB730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56726" y="4987538"/>
            <a:ext cx="3753862" cy="3755437"/>
          </a:xfrm>
          <a:custGeom>
            <a:avLst/>
            <a:gdLst>
              <a:gd name="connsiteX0" fmla="*/ 1876931 w 3753862"/>
              <a:gd name="connsiteY0" fmla="*/ 0 h 3755437"/>
              <a:gd name="connsiteX1" fmla="*/ 2994210 w 3753862"/>
              <a:gd name="connsiteY1" fmla="*/ 462766 h 3755437"/>
              <a:gd name="connsiteX2" fmla="*/ 3291290 w 3753862"/>
              <a:gd name="connsiteY2" fmla="*/ 759971 h 3755437"/>
              <a:gd name="connsiteX3" fmla="*/ 3291290 w 3753862"/>
              <a:gd name="connsiteY3" fmla="*/ 2995466 h 3755437"/>
              <a:gd name="connsiteX4" fmla="*/ 2994210 w 3753862"/>
              <a:gd name="connsiteY4" fmla="*/ 3292671 h 3755437"/>
              <a:gd name="connsiteX5" fmla="*/ 759653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3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3" y="1376994"/>
                  <a:pt x="3908053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3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3" y="462766"/>
                  <a:pt x="759653" y="462766"/>
                  <a:pt x="759653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0D584025-6492-4000-BC15-63CFC4EB30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4937" y="4987538"/>
            <a:ext cx="3753862" cy="3755437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2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2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790430CB-5603-4A45-8F4C-2566B0ADD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3148" y="4987538"/>
            <a:ext cx="3753861" cy="3755437"/>
          </a:xfrm>
          <a:custGeom>
            <a:avLst/>
            <a:gdLst>
              <a:gd name="connsiteX0" fmla="*/ 1876931 w 3753861"/>
              <a:gd name="connsiteY0" fmla="*/ 0 h 3755437"/>
              <a:gd name="connsiteX1" fmla="*/ 2994210 w 3753861"/>
              <a:gd name="connsiteY1" fmla="*/ 462766 h 3755437"/>
              <a:gd name="connsiteX2" fmla="*/ 3291290 w 3753861"/>
              <a:gd name="connsiteY2" fmla="*/ 759971 h 3755437"/>
              <a:gd name="connsiteX3" fmla="*/ 3291290 w 3753861"/>
              <a:gd name="connsiteY3" fmla="*/ 2995466 h 3755437"/>
              <a:gd name="connsiteX4" fmla="*/ 2994210 w 3753861"/>
              <a:gd name="connsiteY4" fmla="*/ 3292671 h 3755437"/>
              <a:gd name="connsiteX5" fmla="*/ 759652 w 3753861"/>
              <a:gd name="connsiteY5" fmla="*/ 3292671 h 3755437"/>
              <a:gd name="connsiteX6" fmla="*/ 462573 w 3753861"/>
              <a:gd name="connsiteY6" fmla="*/ 2995466 h 3755437"/>
              <a:gd name="connsiteX7" fmla="*/ 462573 w 3753861"/>
              <a:gd name="connsiteY7" fmla="*/ 759971 h 3755437"/>
              <a:gd name="connsiteX8" fmla="*/ 759652 w 3753861"/>
              <a:gd name="connsiteY8" fmla="*/ 462766 h 3755437"/>
              <a:gd name="connsiteX9" fmla="*/ 1876931 w 3753861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1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2" y="1376994"/>
                  <a:pt x="3908052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6D2D97A9-1C9B-4398-B77F-DFCF56A992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841359" y="4987538"/>
            <a:ext cx="3753862" cy="3755437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1 w 3753862"/>
              <a:gd name="connsiteY5" fmla="*/ 3292671 h 3755437"/>
              <a:gd name="connsiteX6" fmla="*/ 462571 w 3753862"/>
              <a:gd name="connsiteY6" fmla="*/ 2995466 h 3755437"/>
              <a:gd name="connsiteX7" fmla="*/ 462571 w 3753862"/>
              <a:gd name="connsiteY7" fmla="*/ 759971 h 3755437"/>
              <a:gd name="connsiteX8" fmla="*/ 759651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5" y="3909693"/>
                  <a:pt x="1376415" y="3909693"/>
                  <a:pt x="759651" y="3292671"/>
                </a:cubicBezTo>
                <a:cubicBezTo>
                  <a:pt x="462571" y="2995466"/>
                  <a:pt x="462571" y="2995466"/>
                  <a:pt x="462571" y="2995466"/>
                </a:cubicBezTo>
                <a:cubicBezTo>
                  <a:pt x="-154191" y="2378444"/>
                  <a:pt x="-154191" y="1376994"/>
                  <a:pt x="462571" y="759971"/>
                </a:cubicBezTo>
                <a:cubicBezTo>
                  <a:pt x="759651" y="462766"/>
                  <a:pt x="759651" y="462766"/>
                  <a:pt x="759651" y="462766"/>
                </a:cubicBezTo>
                <a:cubicBezTo>
                  <a:pt x="1068033" y="154255"/>
                  <a:pt x="1472481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22633660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23733174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3643820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635923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23403737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474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94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2B16B6E-AD49-451B-83D4-272BF0A78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68700" y="3679372"/>
            <a:ext cx="6357257" cy="6357257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5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22633660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23733174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3643820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635923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23403737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2660E3C2-461C-4DBC-9149-27A6AA152E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3861" y="3128694"/>
            <a:ext cx="5339453" cy="7458613"/>
          </a:xfrm>
          <a:custGeom>
            <a:avLst/>
            <a:gdLst>
              <a:gd name="connsiteX0" fmla="*/ 1599758 w 5339453"/>
              <a:gd name="connsiteY0" fmla="*/ 0 h 7458613"/>
              <a:gd name="connsiteX1" fmla="*/ 3739695 w 5339453"/>
              <a:gd name="connsiteY1" fmla="*/ 2139936 h 7458613"/>
              <a:gd name="connsiteX2" fmla="*/ 5339453 w 5339453"/>
              <a:gd name="connsiteY2" fmla="*/ 3729307 h 7458613"/>
              <a:gd name="connsiteX3" fmla="*/ 3739695 w 5339453"/>
              <a:gd name="connsiteY3" fmla="*/ 5318676 h 7458613"/>
              <a:gd name="connsiteX4" fmla="*/ 1599758 w 5339453"/>
              <a:gd name="connsiteY4" fmla="*/ 7458613 h 7458613"/>
              <a:gd name="connsiteX5" fmla="*/ 0 w 5339453"/>
              <a:gd name="connsiteY5" fmla="*/ 5869243 h 7458613"/>
              <a:gd name="connsiteX6" fmla="*/ 2139937 w 5339453"/>
              <a:gd name="connsiteY6" fmla="*/ 3729307 h 7458613"/>
              <a:gd name="connsiteX7" fmla="*/ 1007640 w 5339453"/>
              <a:gd name="connsiteY7" fmla="*/ 2597010 h 7458613"/>
              <a:gd name="connsiteX8" fmla="*/ 0 w 5339453"/>
              <a:gd name="connsiteY8" fmla="*/ 1589370 h 74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9453" h="7458613">
                <a:moveTo>
                  <a:pt x="1599758" y="0"/>
                </a:moveTo>
                <a:lnTo>
                  <a:pt x="3739695" y="2139936"/>
                </a:lnTo>
                <a:lnTo>
                  <a:pt x="5339453" y="3729307"/>
                </a:lnTo>
                <a:lnTo>
                  <a:pt x="3739695" y="5318676"/>
                </a:lnTo>
                <a:lnTo>
                  <a:pt x="1599758" y="7458613"/>
                </a:lnTo>
                <a:lnTo>
                  <a:pt x="0" y="5869243"/>
                </a:lnTo>
                <a:lnTo>
                  <a:pt x="2139937" y="3729307"/>
                </a:lnTo>
                <a:lnTo>
                  <a:pt x="1007640" y="2597010"/>
                </a:lnTo>
                <a:lnTo>
                  <a:pt x="0" y="15893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22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22633660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23733174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3643820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635923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23403737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xmlns="" id="{10332EE7-7835-487A-8D6D-E08E118CE9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067953"/>
            <a:ext cx="15882257" cy="7580095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22633660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23733174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3643820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3643820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635923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23403737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B0F76354-D06E-4152-AB8B-A3C3D1D84C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11335" y="855023"/>
            <a:ext cx="11863449" cy="12207817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366E0EA-E4A8-489F-B34D-4A3DA1089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417" y="3528433"/>
            <a:ext cx="6656340" cy="6659134"/>
          </a:xfrm>
          <a:custGeom>
            <a:avLst/>
            <a:gdLst>
              <a:gd name="connsiteX0" fmla="*/ 4425705 w 8851410"/>
              <a:gd name="connsiteY0" fmla="*/ 0 h 8855126"/>
              <a:gd name="connsiteX1" fmla="*/ 7060189 w 8851410"/>
              <a:gd name="connsiteY1" fmla="*/ 1091180 h 8855126"/>
              <a:gd name="connsiteX2" fmla="*/ 7760688 w 8851410"/>
              <a:gd name="connsiteY2" fmla="*/ 1791973 h 8855126"/>
              <a:gd name="connsiteX3" fmla="*/ 7760688 w 8851410"/>
              <a:gd name="connsiteY3" fmla="*/ 7063153 h 8855126"/>
              <a:gd name="connsiteX4" fmla="*/ 7060189 w 8851410"/>
              <a:gd name="connsiteY4" fmla="*/ 7763946 h 8855126"/>
              <a:gd name="connsiteX5" fmla="*/ 1791221 w 8851410"/>
              <a:gd name="connsiteY5" fmla="*/ 7763946 h 8855126"/>
              <a:gd name="connsiteX6" fmla="*/ 1090722 w 8851410"/>
              <a:gd name="connsiteY6" fmla="*/ 7063153 h 8855126"/>
              <a:gd name="connsiteX7" fmla="*/ 1090722 w 8851410"/>
              <a:gd name="connsiteY7" fmla="*/ 1791973 h 8855126"/>
              <a:gd name="connsiteX8" fmla="*/ 1791221 w 8851410"/>
              <a:gd name="connsiteY8" fmla="*/ 1091180 h 8855126"/>
              <a:gd name="connsiteX9" fmla="*/ 4425705 w 8851410"/>
              <a:gd name="connsiteY9" fmla="*/ 0 h 88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1410" h="8855126">
                <a:moveTo>
                  <a:pt x="4425705" y="0"/>
                </a:moveTo>
                <a:cubicBezTo>
                  <a:pt x="5379373" y="0"/>
                  <a:pt x="6333041" y="363727"/>
                  <a:pt x="7060189" y="1091180"/>
                </a:cubicBezTo>
                <a:cubicBezTo>
                  <a:pt x="7760688" y="1791973"/>
                  <a:pt x="7760688" y="1791973"/>
                  <a:pt x="7760688" y="1791973"/>
                </a:cubicBezTo>
                <a:cubicBezTo>
                  <a:pt x="9214984" y="3246880"/>
                  <a:pt x="9214984" y="5608247"/>
                  <a:pt x="7760688" y="7063153"/>
                </a:cubicBezTo>
                <a:cubicBezTo>
                  <a:pt x="7060189" y="7763946"/>
                  <a:pt x="7060189" y="7763946"/>
                  <a:pt x="7060189" y="7763946"/>
                </a:cubicBezTo>
                <a:cubicBezTo>
                  <a:pt x="5605893" y="9218853"/>
                  <a:pt x="3245517" y="9218853"/>
                  <a:pt x="1791221" y="7763946"/>
                </a:cubicBezTo>
                <a:cubicBezTo>
                  <a:pt x="1090722" y="7063153"/>
                  <a:pt x="1090722" y="7063153"/>
                  <a:pt x="1090722" y="7063153"/>
                </a:cubicBezTo>
                <a:cubicBezTo>
                  <a:pt x="-363574" y="5608247"/>
                  <a:pt x="-363574" y="3246880"/>
                  <a:pt x="1090722" y="1791973"/>
                </a:cubicBezTo>
                <a:cubicBezTo>
                  <a:pt x="1791221" y="1091180"/>
                  <a:pt x="1791221" y="1091180"/>
                  <a:pt x="1791221" y="1091180"/>
                </a:cubicBezTo>
                <a:cubicBezTo>
                  <a:pt x="2518369" y="363727"/>
                  <a:pt x="3472037" y="0"/>
                  <a:pt x="4425705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15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27669" y="3292082"/>
            <a:ext cx="7131836" cy="7131836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27FBBE9-01A8-41B3-BCBD-ABA72C46476D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rgbClr val="F5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6626C03-6007-473B-A06E-B7E4A8ECC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70125" y="3134676"/>
            <a:ext cx="3619429" cy="3619010"/>
          </a:xfrm>
          <a:custGeom>
            <a:avLst/>
            <a:gdLst>
              <a:gd name="connsiteX0" fmla="*/ 3619429 w 3619429"/>
              <a:gd name="connsiteY0" fmla="*/ 0 h 3619010"/>
              <a:gd name="connsiteX1" fmla="*/ 3619429 w 3619429"/>
              <a:gd name="connsiteY1" fmla="*/ 3619010 h 3619010"/>
              <a:gd name="connsiteX2" fmla="*/ 0 w 3619429"/>
              <a:gd name="connsiteY2" fmla="*/ 3619010 h 3619010"/>
              <a:gd name="connsiteX3" fmla="*/ 917060 w 3619429"/>
              <a:gd name="connsiteY3" fmla="*/ 1505980 h 3619010"/>
              <a:gd name="connsiteX4" fmla="*/ 1507235 w 3619429"/>
              <a:gd name="connsiteY4" fmla="*/ 916362 h 3619010"/>
              <a:gd name="connsiteX5" fmla="*/ 3619429 w 3619429"/>
              <a:gd name="connsiteY5" fmla="*/ 0 h 36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9010">
                <a:moveTo>
                  <a:pt x="3619429" y="0"/>
                </a:moveTo>
                <a:lnTo>
                  <a:pt x="3619429" y="3619010"/>
                </a:lnTo>
                <a:lnTo>
                  <a:pt x="0" y="3619010"/>
                </a:lnTo>
                <a:cubicBezTo>
                  <a:pt x="25520" y="2851308"/>
                  <a:pt x="331207" y="2091415"/>
                  <a:pt x="917060" y="1505980"/>
                </a:cubicBezTo>
                <a:cubicBezTo>
                  <a:pt x="1507235" y="916362"/>
                  <a:pt x="1507235" y="916362"/>
                  <a:pt x="1507235" y="916362"/>
                </a:cubicBezTo>
                <a:cubicBezTo>
                  <a:pt x="2092530" y="331486"/>
                  <a:pt x="2852145" y="25939"/>
                  <a:pt x="361942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B2AE7C4-0A22-4F30-A3B2-9DED1CA11D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98736" y="3134537"/>
            <a:ext cx="3623892" cy="3619150"/>
          </a:xfrm>
          <a:custGeom>
            <a:avLst/>
            <a:gdLst>
              <a:gd name="connsiteX0" fmla="*/ 0 w 3623892"/>
              <a:gd name="connsiteY0" fmla="*/ 0 h 3619150"/>
              <a:gd name="connsiteX1" fmla="*/ 2116795 w 3623892"/>
              <a:gd name="connsiteY1" fmla="*/ 916502 h 3619150"/>
              <a:gd name="connsiteX2" fmla="*/ 2706832 w 3623892"/>
              <a:gd name="connsiteY2" fmla="*/ 1506120 h 3619150"/>
              <a:gd name="connsiteX3" fmla="*/ 3623892 w 3623892"/>
              <a:gd name="connsiteY3" fmla="*/ 3619150 h 3619150"/>
              <a:gd name="connsiteX4" fmla="*/ 0 w 3623892"/>
              <a:gd name="connsiteY4" fmla="*/ 3619150 h 36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9150">
                <a:moveTo>
                  <a:pt x="0" y="0"/>
                </a:moveTo>
                <a:cubicBezTo>
                  <a:pt x="768958" y="24823"/>
                  <a:pt x="1530385" y="330370"/>
                  <a:pt x="2116795" y="916502"/>
                </a:cubicBezTo>
                <a:cubicBezTo>
                  <a:pt x="2706832" y="1506120"/>
                  <a:pt x="2706832" y="1506120"/>
                  <a:pt x="2706832" y="1506120"/>
                </a:cubicBezTo>
                <a:cubicBezTo>
                  <a:pt x="3292684" y="2091554"/>
                  <a:pt x="3598371" y="2851447"/>
                  <a:pt x="3623892" y="3619150"/>
                </a:cubicBezTo>
                <a:lnTo>
                  <a:pt x="0" y="36191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CDF9D7B-941A-415D-BDFE-5C75BA34C4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98736" y="6962871"/>
            <a:ext cx="3623892" cy="3618871"/>
          </a:xfrm>
          <a:custGeom>
            <a:avLst/>
            <a:gdLst>
              <a:gd name="connsiteX0" fmla="*/ 0 w 3623892"/>
              <a:gd name="connsiteY0" fmla="*/ 0 h 3618871"/>
              <a:gd name="connsiteX1" fmla="*/ 3623892 w 3623892"/>
              <a:gd name="connsiteY1" fmla="*/ 0 h 3618871"/>
              <a:gd name="connsiteX2" fmla="*/ 2706832 w 3623892"/>
              <a:gd name="connsiteY2" fmla="*/ 2112891 h 3618871"/>
              <a:gd name="connsiteX3" fmla="*/ 2116795 w 3623892"/>
              <a:gd name="connsiteY3" fmla="*/ 2702509 h 3618871"/>
              <a:gd name="connsiteX4" fmla="*/ 0 w 3623892"/>
              <a:gd name="connsiteY4" fmla="*/ 3618871 h 361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8871">
                <a:moveTo>
                  <a:pt x="0" y="0"/>
                </a:moveTo>
                <a:lnTo>
                  <a:pt x="3623892" y="0"/>
                </a:lnTo>
                <a:cubicBezTo>
                  <a:pt x="3598371" y="767563"/>
                  <a:pt x="3292684" y="1527456"/>
                  <a:pt x="2706832" y="2112891"/>
                </a:cubicBezTo>
                <a:cubicBezTo>
                  <a:pt x="2116795" y="2702509"/>
                  <a:pt x="2116795" y="2702509"/>
                  <a:pt x="2116795" y="2702509"/>
                </a:cubicBezTo>
                <a:cubicBezTo>
                  <a:pt x="1530385" y="3288640"/>
                  <a:pt x="768958" y="3594048"/>
                  <a:pt x="0" y="361887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D0EF85B-C725-43BD-B23E-017F645E77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0125" y="6962870"/>
            <a:ext cx="3619429" cy="3618732"/>
          </a:xfrm>
          <a:custGeom>
            <a:avLst/>
            <a:gdLst>
              <a:gd name="connsiteX0" fmla="*/ 0 w 3619429"/>
              <a:gd name="connsiteY0" fmla="*/ 0 h 3618732"/>
              <a:gd name="connsiteX1" fmla="*/ 3619429 w 3619429"/>
              <a:gd name="connsiteY1" fmla="*/ 0 h 3618732"/>
              <a:gd name="connsiteX2" fmla="*/ 3619429 w 3619429"/>
              <a:gd name="connsiteY2" fmla="*/ 3618732 h 3618732"/>
              <a:gd name="connsiteX3" fmla="*/ 1507235 w 3619429"/>
              <a:gd name="connsiteY3" fmla="*/ 2702509 h 3618732"/>
              <a:gd name="connsiteX4" fmla="*/ 917060 w 3619429"/>
              <a:gd name="connsiteY4" fmla="*/ 2112891 h 3618732"/>
              <a:gd name="connsiteX5" fmla="*/ 0 w 3619429"/>
              <a:gd name="connsiteY5" fmla="*/ 0 h 36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8732">
                <a:moveTo>
                  <a:pt x="0" y="0"/>
                </a:moveTo>
                <a:lnTo>
                  <a:pt x="3619429" y="0"/>
                </a:lnTo>
                <a:lnTo>
                  <a:pt x="3619429" y="3618732"/>
                </a:lnTo>
                <a:cubicBezTo>
                  <a:pt x="2852145" y="3592793"/>
                  <a:pt x="2092530" y="3287385"/>
                  <a:pt x="1507235" y="2702509"/>
                </a:cubicBezTo>
                <a:cubicBezTo>
                  <a:pt x="917060" y="2112891"/>
                  <a:pt x="917060" y="2112891"/>
                  <a:pt x="917060" y="2112891"/>
                </a:cubicBezTo>
                <a:cubicBezTo>
                  <a:pt x="331207" y="1527456"/>
                  <a:pt x="25520" y="767563"/>
                  <a:pt x="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2870" y="3473533"/>
            <a:ext cx="6721435" cy="6768935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8CF20DD-8F0C-446A-957D-3AED9A0D4F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9946" y="4006735"/>
            <a:ext cx="5968538" cy="5968538"/>
          </a:xfrm>
          <a:custGeom>
            <a:avLst/>
            <a:gdLst>
              <a:gd name="connsiteX0" fmla="*/ 0 w 5968538"/>
              <a:gd name="connsiteY0" fmla="*/ 0 h 5968538"/>
              <a:gd name="connsiteX1" fmla="*/ 5968538 w 5968538"/>
              <a:gd name="connsiteY1" fmla="*/ 0 h 5968538"/>
              <a:gd name="connsiteX2" fmla="*/ 5968538 w 5968538"/>
              <a:gd name="connsiteY2" fmla="*/ 5968538 h 5968538"/>
              <a:gd name="connsiteX3" fmla="*/ 0 w 5968538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8" h="5968538">
                <a:moveTo>
                  <a:pt x="0" y="0"/>
                </a:moveTo>
                <a:lnTo>
                  <a:pt x="5968538" y="0"/>
                </a:lnTo>
                <a:lnTo>
                  <a:pt x="5968538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D66FB4C-ADAA-4847-94E5-5DC5373A8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18689" y="4006735"/>
            <a:ext cx="5968539" cy="5968538"/>
          </a:xfrm>
          <a:custGeom>
            <a:avLst/>
            <a:gdLst>
              <a:gd name="connsiteX0" fmla="*/ 0 w 5968539"/>
              <a:gd name="connsiteY0" fmla="*/ 0 h 5968538"/>
              <a:gd name="connsiteX1" fmla="*/ 5968539 w 5968539"/>
              <a:gd name="connsiteY1" fmla="*/ 0 h 5968538"/>
              <a:gd name="connsiteX2" fmla="*/ 5968539 w 5968539"/>
              <a:gd name="connsiteY2" fmla="*/ 5968538 h 5968538"/>
              <a:gd name="connsiteX3" fmla="*/ 0 w 5968539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9" h="5968538">
                <a:moveTo>
                  <a:pt x="0" y="0"/>
                </a:moveTo>
                <a:lnTo>
                  <a:pt x="5968539" y="0"/>
                </a:lnTo>
                <a:lnTo>
                  <a:pt x="5968539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67E452C-19D1-41EF-8735-23A68B197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7856" y="4439996"/>
            <a:ext cx="4836009" cy="4836009"/>
          </a:xfrm>
          <a:custGeom>
            <a:avLst/>
            <a:gdLst>
              <a:gd name="connsiteX0" fmla="*/ 0 w 4836009"/>
              <a:gd name="connsiteY0" fmla="*/ 0 h 4836009"/>
              <a:gd name="connsiteX1" fmla="*/ 4836009 w 4836009"/>
              <a:gd name="connsiteY1" fmla="*/ 0 h 4836009"/>
              <a:gd name="connsiteX2" fmla="*/ 4836009 w 4836009"/>
              <a:gd name="connsiteY2" fmla="*/ 4836009 h 4836009"/>
              <a:gd name="connsiteX3" fmla="*/ 0 w 4836009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09" h="4836009">
                <a:moveTo>
                  <a:pt x="0" y="0"/>
                </a:moveTo>
                <a:lnTo>
                  <a:pt x="4836009" y="0"/>
                </a:lnTo>
                <a:lnTo>
                  <a:pt x="4836009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B210D6E-64B7-45A8-B852-CD8D74D09B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7802" y="3932215"/>
            <a:ext cx="5851571" cy="5851571"/>
          </a:xfrm>
          <a:custGeom>
            <a:avLst/>
            <a:gdLst>
              <a:gd name="connsiteX0" fmla="*/ 0 w 5851571"/>
              <a:gd name="connsiteY0" fmla="*/ 0 h 5851571"/>
              <a:gd name="connsiteX1" fmla="*/ 5851571 w 5851571"/>
              <a:gd name="connsiteY1" fmla="*/ 0 h 5851571"/>
              <a:gd name="connsiteX2" fmla="*/ 5851571 w 5851571"/>
              <a:gd name="connsiteY2" fmla="*/ 5851571 h 5851571"/>
              <a:gd name="connsiteX3" fmla="*/ 0 w 5851571"/>
              <a:gd name="connsiteY3" fmla="*/ 5851571 h 58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571" h="5851571">
                <a:moveTo>
                  <a:pt x="0" y="0"/>
                </a:moveTo>
                <a:lnTo>
                  <a:pt x="5851571" y="0"/>
                </a:lnTo>
                <a:lnTo>
                  <a:pt x="5851571" y="5851571"/>
                </a:lnTo>
                <a:lnTo>
                  <a:pt x="0" y="58515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045E52FF-08AA-4E28-A1E7-F39F627535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33310" y="4439996"/>
            <a:ext cx="4836010" cy="4836009"/>
          </a:xfrm>
          <a:custGeom>
            <a:avLst/>
            <a:gdLst>
              <a:gd name="connsiteX0" fmla="*/ 0 w 4836010"/>
              <a:gd name="connsiteY0" fmla="*/ 0 h 4836009"/>
              <a:gd name="connsiteX1" fmla="*/ 4836010 w 4836010"/>
              <a:gd name="connsiteY1" fmla="*/ 0 h 4836009"/>
              <a:gd name="connsiteX2" fmla="*/ 4836010 w 4836010"/>
              <a:gd name="connsiteY2" fmla="*/ 4836009 h 4836009"/>
              <a:gd name="connsiteX3" fmla="*/ 0 w 4836010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10" h="4836009">
                <a:moveTo>
                  <a:pt x="0" y="0"/>
                </a:moveTo>
                <a:lnTo>
                  <a:pt x="4836010" y="0"/>
                </a:lnTo>
                <a:lnTo>
                  <a:pt x="4836010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8A701BC0-D77B-4CAE-8580-7534058C3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70125" y="3134676"/>
            <a:ext cx="3619429" cy="3619010"/>
          </a:xfrm>
          <a:custGeom>
            <a:avLst/>
            <a:gdLst>
              <a:gd name="connsiteX0" fmla="*/ 3619429 w 3619429"/>
              <a:gd name="connsiteY0" fmla="*/ 0 h 3619010"/>
              <a:gd name="connsiteX1" fmla="*/ 3619429 w 3619429"/>
              <a:gd name="connsiteY1" fmla="*/ 3619010 h 3619010"/>
              <a:gd name="connsiteX2" fmla="*/ 0 w 3619429"/>
              <a:gd name="connsiteY2" fmla="*/ 3619010 h 3619010"/>
              <a:gd name="connsiteX3" fmla="*/ 917060 w 3619429"/>
              <a:gd name="connsiteY3" fmla="*/ 1505980 h 3619010"/>
              <a:gd name="connsiteX4" fmla="*/ 1507235 w 3619429"/>
              <a:gd name="connsiteY4" fmla="*/ 916362 h 3619010"/>
              <a:gd name="connsiteX5" fmla="*/ 3619429 w 3619429"/>
              <a:gd name="connsiteY5" fmla="*/ 0 h 36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9010">
                <a:moveTo>
                  <a:pt x="3619429" y="0"/>
                </a:moveTo>
                <a:lnTo>
                  <a:pt x="3619429" y="3619010"/>
                </a:lnTo>
                <a:lnTo>
                  <a:pt x="0" y="3619010"/>
                </a:lnTo>
                <a:cubicBezTo>
                  <a:pt x="25520" y="2851308"/>
                  <a:pt x="331207" y="2091415"/>
                  <a:pt x="917060" y="1505980"/>
                </a:cubicBezTo>
                <a:cubicBezTo>
                  <a:pt x="1507235" y="916362"/>
                  <a:pt x="1507235" y="916362"/>
                  <a:pt x="1507235" y="916362"/>
                </a:cubicBezTo>
                <a:cubicBezTo>
                  <a:pt x="2092530" y="331486"/>
                  <a:pt x="2852145" y="25939"/>
                  <a:pt x="361942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FFB6FEBA-DB51-4D69-9B4C-36616E7236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98736" y="3134537"/>
            <a:ext cx="3623892" cy="3619150"/>
          </a:xfrm>
          <a:custGeom>
            <a:avLst/>
            <a:gdLst>
              <a:gd name="connsiteX0" fmla="*/ 0 w 3623892"/>
              <a:gd name="connsiteY0" fmla="*/ 0 h 3619150"/>
              <a:gd name="connsiteX1" fmla="*/ 2116795 w 3623892"/>
              <a:gd name="connsiteY1" fmla="*/ 916502 h 3619150"/>
              <a:gd name="connsiteX2" fmla="*/ 2706832 w 3623892"/>
              <a:gd name="connsiteY2" fmla="*/ 1506120 h 3619150"/>
              <a:gd name="connsiteX3" fmla="*/ 3623892 w 3623892"/>
              <a:gd name="connsiteY3" fmla="*/ 3619150 h 3619150"/>
              <a:gd name="connsiteX4" fmla="*/ 0 w 3623892"/>
              <a:gd name="connsiteY4" fmla="*/ 3619150 h 36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9150">
                <a:moveTo>
                  <a:pt x="0" y="0"/>
                </a:moveTo>
                <a:cubicBezTo>
                  <a:pt x="768958" y="24823"/>
                  <a:pt x="1530385" y="330370"/>
                  <a:pt x="2116795" y="916502"/>
                </a:cubicBezTo>
                <a:cubicBezTo>
                  <a:pt x="2706832" y="1506120"/>
                  <a:pt x="2706832" y="1506120"/>
                  <a:pt x="2706832" y="1506120"/>
                </a:cubicBezTo>
                <a:cubicBezTo>
                  <a:pt x="3292684" y="2091554"/>
                  <a:pt x="3598371" y="2851447"/>
                  <a:pt x="3623892" y="3619150"/>
                </a:cubicBezTo>
                <a:lnTo>
                  <a:pt x="0" y="36191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E99129B9-5063-4716-A8DB-2516775ED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98736" y="6962871"/>
            <a:ext cx="3623892" cy="3618871"/>
          </a:xfrm>
          <a:custGeom>
            <a:avLst/>
            <a:gdLst>
              <a:gd name="connsiteX0" fmla="*/ 0 w 3623892"/>
              <a:gd name="connsiteY0" fmla="*/ 0 h 3618871"/>
              <a:gd name="connsiteX1" fmla="*/ 3623892 w 3623892"/>
              <a:gd name="connsiteY1" fmla="*/ 0 h 3618871"/>
              <a:gd name="connsiteX2" fmla="*/ 2706832 w 3623892"/>
              <a:gd name="connsiteY2" fmla="*/ 2112891 h 3618871"/>
              <a:gd name="connsiteX3" fmla="*/ 2116795 w 3623892"/>
              <a:gd name="connsiteY3" fmla="*/ 2702509 h 3618871"/>
              <a:gd name="connsiteX4" fmla="*/ 0 w 3623892"/>
              <a:gd name="connsiteY4" fmla="*/ 3618871 h 361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8871">
                <a:moveTo>
                  <a:pt x="0" y="0"/>
                </a:moveTo>
                <a:lnTo>
                  <a:pt x="3623892" y="0"/>
                </a:lnTo>
                <a:cubicBezTo>
                  <a:pt x="3598371" y="767563"/>
                  <a:pt x="3292684" y="1527456"/>
                  <a:pt x="2706832" y="2112891"/>
                </a:cubicBezTo>
                <a:cubicBezTo>
                  <a:pt x="2116795" y="2702509"/>
                  <a:pt x="2116795" y="2702509"/>
                  <a:pt x="2116795" y="2702509"/>
                </a:cubicBezTo>
                <a:cubicBezTo>
                  <a:pt x="1530385" y="3288640"/>
                  <a:pt x="768958" y="3594048"/>
                  <a:pt x="0" y="361887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49E1851D-605E-4620-A08E-5EEFA04BE2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0125" y="6962870"/>
            <a:ext cx="3619429" cy="3618732"/>
          </a:xfrm>
          <a:custGeom>
            <a:avLst/>
            <a:gdLst>
              <a:gd name="connsiteX0" fmla="*/ 0 w 3619429"/>
              <a:gd name="connsiteY0" fmla="*/ 0 h 3618732"/>
              <a:gd name="connsiteX1" fmla="*/ 3619429 w 3619429"/>
              <a:gd name="connsiteY1" fmla="*/ 0 h 3618732"/>
              <a:gd name="connsiteX2" fmla="*/ 3619429 w 3619429"/>
              <a:gd name="connsiteY2" fmla="*/ 3618732 h 3618732"/>
              <a:gd name="connsiteX3" fmla="*/ 1507235 w 3619429"/>
              <a:gd name="connsiteY3" fmla="*/ 2702509 h 3618732"/>
              <a:gd name="connsiteX4" fmla="*/ 917060 w 3619429"/>
              <a:gd name="connsiteY4" fmla="*/ 2112891 h 3618732"/>
              <a:gd name="connsiteX5" fmla="*/ 0 w 3619429"/>
              <a:gd name="connsiteY5" fmla="*/ 0 h 36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8732">
                <a:moveTo>
                  <a:pt x="0" y="0"/>
                </a:moveTo>
                <a:lnTo>
                  <a:pt x="3619429" y="0"/>
                </a:lnTo>
                <a:lnTo>
                  <a:pt x="3619429" y="3618732"/>
                </a:lnTo>
                <a:cubicBezTo>
                  <a:pt x="2852145" y="3592793"/>
                  <a:pt x="2092530" y="3287385"/>
                  <a:pt x="1507235" y="2702509"/>
                </a:cubicBezTo>
                <a:cubicBezTo>
                  <a:pt x="917060" y="2112891"/>
                  <a:pt x="917060" y="2112891"/>
                  <a:pt x="917060" y="2112891"/>
                </a:cubicBezTo>
                <a:cubicBezTo>
                  <a:pt x="331207" y="1527456"/>
                  <a:pt x="25520" y="767563"/>
                  <a:pt x="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B5593F2-E64A-40ED-944E-8AB64DD17CF1}"/>
              </a:ext>
            </a:extLst>
          </p:cNvPr>
          <p:cNvSpPr/>
          <p:nvPr userDrawn="1"/>
        </p:nvSpPr>
        <p:spPr>
          <a:xfrm rot="5400000">
            <a:off x="11701870" y="1030693"/>
            <a:ext cx="983438" cy="24387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319BCE-E364-4BCD-908C-A01F28027962}"/>
              </a:ext>
            </a:extLst>
          </p:cNvPr>
          <p:cNvSpPr/>
          <p:nvPr userDrawn="1"/>
        </p:nvSpPr>
        <p:spPr>
          <a:xfrm rot="5400000">
            <a:off x="11701869" y="-11701869"/>
            <a:ext cx="983438" cy="24387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2FAAB3-2BD3-4B4B-8F68-CA607194A7CD}"/>
              </a:ext>
            </a:extLst>
          </p:cNvPr>
          <p:cNvSpPr txBox="1"/>
          <p:nvPr userDrawn="1"/>
        </p:nvSpPr>
        <p:spPr>
          <a:xfrm rot="16200000">
            <a:off x="-770077" y="11875706"/>
            <a:ext cx="25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329437" y="6566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rgbClr val="17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rgbClr val="17214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04B40BC-21B9-4D12-8535-D9C29D99F968}"/>
              </a:ext>
            </a:extLst>
          </p:cNvPr>
          <p:cNvCxnSpPr/>
          <p:nvPr userDrawn="1"/>
        </p:nvCxnSpPr>
        <p:spPr>
          <a:xfrm>
            <a:off x="240083" y="446240"/>
            <a:ext cx="476655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240083" y="538088"/>
            <a:ext cx="203510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240083" y="629936"/>
            <a:ext cx="36271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CC7530-A671-4661-A267-47CAC7E2FF44}"/>
              </a:ext>
            </a:extLst>
          </p:cNvPr>
          <p:cNvGrpSpPr/>
          <p:nvPr userDrawn="1"/>
        </p:nvGrpSpPr>
        <p:grpSpPr>
          <a:xfrm>
            <a:off x="232186" y="1356954"/>
            <a:ext cx="492444" cy="1732470"/>
            <a:chOff x="232186" y="1356954"/>
            <a:chExt cx="492444" cy="1732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C58E2E0-3292-4E74-A22D-947EED6AA7AC}"/>
                </a:ext>
              </a:extLst>
            </p:cNvPr>
            <p:cNvSpPr/>
            <p:nvPr userDrawn="1"/>
          </p:nvSpPr>
          <p:spPr>
            <a:xfrm>
              <a:off x="232186" y="1992356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04B764-23BF-41EC-BF35-4E759ABDC120}"/>
                </a:ext>
              </a:extLst>
            </p:cNvPr>
            <p:cNvSpPr/>
            <p:nvPr userDrawn="1"/>
          </p:nvSpPr>
          <p:spPr>
            <a:xfrm>
              <a:off x="232186" y="1356954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900F3B3-A1A6-4A4A-9768-B08A60BCF080}"/>
                </a:ext>
              </a:extLst>
            </p:cNvPr>
            <p:cNvSpPr/>
            <p:nvPr userDrawn="1"/>
          </p:nvSpPr>
          <p:spPr>
            <a:xfrm>
              <a:off x="232187" y="2627759"/>
              <a:ext cx="492443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srgbClr val="314792">
                      <a:alpha val="49000"/>
                    </a:srgbClr>
                  </a:solidFill>
                  <a:latin typeface="Designball-Social-01" pitchFamily="2" charset="0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xmlns="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xmlns="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xmlns="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314792">
                    <a:alpha val="49000"/>
                  </a:srgb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D26279-CF3F-44FD-A4E8-B89D5F761927}"/>
              </a:ext>
            </a:extLst>
          </p:cNvPr>
          <p:cNvCxnSpPr/>
          <p:nvPr userDrawn="1"/>
        </p:nvCxnSpPr>
        <p:spPr>
          <a:xfrm>
            <a:off x="983438" y="0"/>
            <a:ext cx="0" cy="13716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9C634A3-E97D-43E8-BF4A-61945DFF0111}"/>
              </a:ext>
            </a:extLst>
          </p:cNvPr>
          <p:cNvSpPr/>
          <p:nvPr userDrawn="1"/>
        </p:nvSpPr>
        <p:spPr>
          <a:xfrm>
            <a:off x="23403737" y="0"/>
            <a:ext cx="983438" cy="137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96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1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74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1295400"/>
            <a:ext cx="21259800" cy="12420600"/>
          </a:xfrm>
          <a:prstGeom prst="round2SameRect">
            <a:avLst>
              <a:gd name="adj1" fmla="val 24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7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06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B5C310A-868F-4549-AAED-53A84764F0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4055" y="1295397"/>
            <a:ext cx="6793091" cy="11049001"/>
          </a:xfrm>
          <a:custGeom>
            <a:avLst/>
            <a:gdLst>
              <a:gd name="connsiteX0" fmla="*/ 195574 w 6793091"/>
              <a:gd name="connsiteY0" fmla="*/ 0 h 11049001"/>
              <a:gd name="connsiteX1" fmla="*/ 6793091 w 6793091"/>
              <a:gd name="connsiteY1" fmla="*/ 0 h 11049001"/>
              <a:gd name="connsiteX2" fmla="*/ 6793091 w 6793091"/>
              <a:gd name="connsiteY2" fmla="*/ 11049000 h 11049001"/>
              <a:gd name="connsiteX3" fmla="*/ 195574 w 6793091"/>
              <a:gd name="connsiteY3" fmla="*/ 11049001 h 11049001"/>
              <a:gd name="connsiteX4" fmla="*/ 0 w 6793091"/>
              <a:gd name="connsiteY4" fmla="*/ 10853427 h 11049001"/>
              <a:gd name="connsiteX5" fmla="*/ 0 w 6793091"/>
              <a:gd name="connsiteY5" fmla="*/ 195573 h 11049001"/>
              <a:gd name="connsiteX6" fmla="*/ 195574 w 6793091"/>
              <a:gd name="connsiteY6" fmla="*/ 0 h 110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3091" h="11049001">
                <a:moveTo>
                  <a:pt x="195574" y="0"/>
                </a:moveTo>
                <a:lnTo>
                  <a:pt x="6793091" y="0"/>
                </a:lnTo>
                <a:lnTo>
                  <a:pt x="6793091" y="11049000"/>
                </a:lnTo>
                <a:lnTo>
                  <a:pt x="195574" y="11049001"/>
                </a:lnTo>
                <a:cubicBezTo>
                  <a:pt x="87561" y="11049001"/>
                  <a:pt x="0" y="10961439"/>
                  <a:pt x="0" y="10853427"/>
                </a:cubicBezTo>
                <a:lnTo>
                  <a:pt x="0" y="195573"/>
                </a:lnTo>
                <a:cubicBezTo>
                  <a:pt x="0" y="87561"/>
                  <a:pt x="87561" y="0"/>
                  <a:pt x="19557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4181513" cy="13716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D89274D-46F1-404F-9A1F-832329A5B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5656" y="2091155"/>
            <a:ext cx="8727931" cy="9533687"/>
          </a:xfrm>
          <a:custGeom>
            <a:avLst/>
            <a:gdLst>
              <a:gd name="connsiteX0" fmla="*/ 251277 w 8727931"/>
              <a:gd name="connsiteY0" fmla="*/ 0 h 9533687"/>
              <a:gd name="connsiteX1" fmla="*/ 8727931 w 8727931"/>
              <a:gd name="connsiteY1" fmla="*/ 0 h 9533687"/>
              <a:gd name="connsiteX2" fmla="*/ 8727931 w 8727931"/>
              <a:gd name="connsiteY2" fmla="*/ 9533687 h 9533687"/>
              <a:gd name="connsiteX3" fmla="*/ 251277 w 8727931"/>
              <a:gd name="connsiteY3" fmla="*/ 9533687 h 9533687"/>
              <a:gd name="connsiteX4" fmla="*/ 0 w 8727931"/>
              <a:gd name="connsiteY4" fmla="*/ 9282410 h 9533687"/>
              <a:gd name="connsiteX5" fmla="*/ 0 w 8727931"/>
              <a:gd name="connsiteY5" fmla="*/ 251277 h 9533687"/>
              <a:gd name="connsiteX6" fmla="*/ 251277 w 8727931"/>
              <a:gd name="connsiteY6" fmla="*/ 0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7931" h="9533687">
                <a:moveTo>
                  <a:pt x="251277" y="0"/>
                </a:moveTo>
                <a:lnTo>
                  <a:pt x="8727931" y="0"/>
                </a:lnTo>
                <a:lnTo>
                  <a:pt x="8727931" y="9533687"/>
                </a:lnTo>
                <a:lnTo>
                  <a:pt x="251277" y="9533687"/>
                </a:lnTo>
                <a:cubicBezTo>
                  <a:pt x="112501" y="9533687"/>
                  <a:pt x="0" y="9421186"/>
                  <a:pt x="0" y="9282410"/>
                </a:cubicBezTo>
                <a:lnTo>
                  <a:pt x="0" y="251277"/>
                </a:lnTo>
                <a:cubicBezTo>
                  <a:pt x="0" y="112501"/>
                  <a:pt x="112501" y="0"/>
                  <a:pt x="25127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E12FE6D-78FE-4F42-A970-BF00C9D8B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87" y="2091155"/>
            <a:ext cx="8727931" cy="9533687"/>
          </a:xfrm>
          <a:custGeom>
            <a:avLst/>
            <a:gdLst>
              <a:gd name="connsiteX0" fmla="*/ 0 w 8727931"/>
              <a:gd name="connsiteY0" fmla="*/ 0 h 9533687"/>
              <a:gd name="connsiteX1" fmla="*/ 8476653 w 8727931"/>
              <a:gd name="connsiteY1" fmla="*/ 0 h 9533687"/>
              <a:gd name="connsiteX2" fmla="*/ 8727931 w 8727931"/>
              <a:gd name="connsiteY2" fmla="*/ 251277 h 9533687"/>
              <a:gd name="connsiteX3" fmla="*/ 8727931 w 8727931"/>
              <a:gd name="connsiteY3" fmla="*/ 9282410 h 9533687"/>
              <a:gd name="connsiteX4" fmla="*/ 8476653 w 8727931"/>
              <a:gd name="connsiteY4" fmla="*/ 9533687 h 9533687"/>
              <a:gd name="connsiteX5" fmla="*/ 0 w 8727931"/>
              <a:gd name="connsiteY5" fmla="*/ 9533687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7931" h="9533687">
                <a:moveTo>
                  <a:pt x="0" y="0"/>
                </a:moveTo>
                <a:lnTo>
                  <a:pt x="8476653" y="0"/>
                </a:lnTo>
                <a:cubicBezTo>
                  <a:pt x="8615429" y="0"/>
                  <a:pt x="8727931" y="112501"/>
                  <a:pt x="8727931" y="251277"/>
                </a:cubicBezTo>
                <a:lnTo>
                  <a:pt x="8727931" y="9282410"/>
                </a:lnTo>
                <a:cubicBezTo>
                  <a:pt x="8727931" y="9421186"/>
                  <a:pt x="8615429" y="9533687"/>
                  <a:pt x="8476653" y="9533687"/>
                </a:cubicBezTo>
                <a:lnTo>
                  <a:pt x="0" y="95336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03FC9EE-4B68-4F52-9EE6-F0F1AA1A4C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4386" y="3578924"/>
            <a:ext cx="3926403" cy="5664669"/>
          </a:xfrm>
          <a:custGeom>
            <a:avLst/>
            <a:gdLst>
              <a:gd name="connsiteX0" fmla="*/ 102872 w 3926403"/>
              <a:gd name="connsiteY0" fmla="*/ 0 h 5664669"/>
              <a:gd name="connsiteX1" fmla="*/ 3823531 w 3926403"/>
              <a:gd name="connsiteY1" fmla="*/ 0 h 5664669"/>
              <a:gd name="connsiteX2" fmla="*/ 3926403 w 3926403"/>
              <a:gd name="connsiteY2" fmla="*/ 102872 h 5664669"/>
              <a:gd name="connsiteX3" fmla="*/ 3926403 w 3926403"/>
              <a:gd name="connsiteY3" fmla="*/ 5561797 h 5664669"/>
              <a:gd name="connsiteX4" fmla="*/ 3823531 w 3926403"/>
              <a:gd name="connsiteY4" fmla="*/ 5664669 h 5664669"/>
              <a:gd name="connsiteX5" fmla="*/ 102872 w 3926403"/>
              <a:gd name="connsiteY5" fmla="*/ 5664669 h 5664669"/>
              <a:gd name="connsiteX6" fmla="*/ 0 w 3926403"/>
              <a:gd name="connsiteY6" fmla="*/ 5561797 h 5664669"/>
              <a:gd name="connsiteX7" fmla="*/ 0 w 3926403"/>
              <a:gd name="connsiteY7" fmla="*/ 102872 h 5664669"/>
              <a:gd name="connsiteX8" fmla="*/ 102872 w 3926403"/>
              <a:gd name="connsiteY8" fmla="*/ 0 h 566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5664669">
                <a:moveTo>
                  <a:pt x="102872" y="0"/>
                </a:moveTo>
                <a:lnTo>
                  <a:pt x="3823531" y="0"/>
                </a:lnTo>
                <a:cubicBezTo>
                  <a:pt x="3880346" y="0"/>
                  <a:pt x="3926403" y="46057"/>
                  <a:pt x="3926403" y="102872"/>
                </a:cubicBezTo>
                <a:lnTo>
                  <a:pt x="3926403" y="5561797"/>
                </a:lnTo>
                <a:cubicBezTo>
                  <a:pt x="3926403" y="5618612"/>
                  <a:pt x="3880346" y="5664669"/>
                  <a:pt x="3823531" y="5664669"/>
                </a:cubicBezTo>
                <a:lnTo>
                  <a:pt x="102872" y="5664669"/>
                </a:lnTo>
                <a:cubicBezTo>
                  <a:pt x="46057" y="5664669"/>
                  <a:pt x="0" y="5618612"/>
                  <a:pt x="0" y="5561797"/>
                </a:cubicBezTo>
                <a:lnTo>
                  <a:pt x="0" y="102872"/>
                </a:lnTo>
                <a:cubicBezTo>
                  <a:pt x="0" y="46057"/>
                  <a:pt x="46057" y="0"/>
                  <a:pt x="1028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8A49D040-7743-4D16-B377-5B78AF4A7E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73186" y="600014"/>
            <a:ext cx="3926403" cy="4853729"/>
          </a:xfrm>
          <a:custGeom>
            <a:avLst/>
            <a:gdLst>
              <a:gd name="connsiteX0" fmla="*/ 102872 w 3926403"/>
              <a:gd name="connsiteY0" fmla="*/ 0 h 4853729"/>
              <a:gd name="connsiteX1" fmla="*/ 3823531 w 3926403"/>
              <a:gd name="connsiteY1" fmla="*/ 0 h 4853729"/>
              <a:gd name="connsiteX2" fmla="*/ 3926403 w 3926403"/>
              <a:gd name="connsiteY2" fmla="*/ 102872 h 4853729"/>
              <a:gd name="connsiteX3" fmla="*/ 3926403 w 3926403"/>
              <a:gd name="connsiteY3" fmla="*/ 4750857 h 4853729"/>
              <a:gd name="connsiteX4" fmla="*/ 3823531 w 3926403"/>
              <a:gd name="connsiteY4" fmla="*/ 4853729 h 4853729"/>
              <a:gd name="connsiteX5" fmla="*/ 102872 w 3926403"/>
              <a:gd name="connsiteY5" fmla="*/ 4853729 h 4853729"/>
              <a:gd name="connsiteX6" fmla="*/ 0 w 3926403"/>
              <a:gd name="connsiteY6" fmla="*/ 4750857 h 4853729"/>
              <a:gd name="connsiteX7" fmla="*/ 0 w 3926403"/>
              <a:gd name="connsiteY7" fmla="*/ 102872 h 4853729"/>
              <a:gd name="connsiteX8" fmla="*/ 102872 w 3926403"/>
              <a:gd name="connsiteY8" fmla="*/ 0 h 48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4853729">
                <a:moveTo>
                  <a:pt x="102872" y="0"/>
                </a:moveTo>
                <a:lnTo>
                  <a:pt x="3823531" y="0"/>
                </a:lnTo>
                <a:cubicBezTo>
                  <a:pt x="3880346" y="0"/>
                  <a:pt x="3926403" y="46057"/>
                  <a:pt x="3926403" y="102872"/>
                </a:cubicBezTo>
                <a:lnTo>
                  <a:pt x="3926403" y="4750857"/>
                </a:lnTo>
                <a:cubicBezTo>
                  <a:pt x="3926403" y="4807672"/>
                  <a:pt x="3880346" y="4853729"/>
                  <a:pt x="3823531" y="4853729"/>
                </a:cubicBezTo>
                <a:lnTo>
                  <a:pt x="102872" y="4853729"/>
                </a:lnTo>
                <a:cubicBezTo>
                  <a:pt x="46057" y="4853729"/>
                  <a:pt x="0" y="4807672"/>
                  <a:pt x="0" y="4750857"/>
                </a:cubicBezTo>
                <a:lnTo>
                  <a:pt x="0" y="102872"/>
                </a:lnTo>
                <a:cubicBezTo>
                  <a:pt x="0" y="46057"/>
                  <a:pt x="46057" y="0"/>
                  <a:pt x="1028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C9DC3289-DAAE-42C2-B177-1F3B4B3B04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41987" y="2624628"/>
            <a:ext cx="3926403" cy="3886092"/>
          </a:xfrm>
          <a:custGeom>
            <a:avLst/>
            <a:gdLst>
              <a:gd name="connsiteX0" fmla="*/ 101816 w 3926403"/>
              <a:gd name="connsiteY0" fmla="*/ 0 h 3886092"/>
              <a:gd name="connsiteX1" fmla="*/ 3824587 w 3926403"/>
              <a:gd name="connsiteY1" fmla="*/ 0 h 3886092"/>
              <a:gd name="connsiteX2" fmla="*/ 3926403 w 3926403"/>
              <a:gd name="connsiteY2" fmla="*/ 101816 h 3886092"/>
              <a:gd name="connsiteX3" fmla="*/ 3926403 w 3926403"/>
              <a:gd name="connsiteY3" fmla="*/ 3784276 h 3886092"/>
              <a:gd name="connsiteX4" fmla="*/ 3824587 w 3926403"/>
              <a:gd name="connsiteY4" fmla="*/ 3886092 h 3886092"/>
              <a:gd name="connsiteX5" fmla="*/ 101816 w 3926403"/>
              <a:gd name="connsiteY5" fmla="*/ 3886092 h 3886092"/>
              <a:gd name="connsiteX6" fmla="*/ 0 w 3926403"/>
              <a:gd name="connsiteY6" fmla="*/ 3784276 h 3886092"/>
              <a:gd name="connsiteX7" fmla="*/ 0 w 3926403"/>
              <a:gd name="connsiteY7" fmla="*/ 101816 h 3886092"/>
              <a:gd name="connsiteX8" fmla="*/ 101816 w 3926403"/>
              <a:gd name="connsiteY8" fmla="*/ 0 h 388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3886092">
                <a:moveTo>
                  <a:pt x="101816" y="0"/>
                </a:moveTo>
                <a:lnTo>
                  <a:pt x="3824587" y="0"/>
                </a:lnTo>
                <a:cubicBezTo>
                  <a:pt x="3880817" y="0"/>
                  <a:pt x="3926403" y="45585"/>
                  <a:pt x="3926403" y="101816"/>
                </a:cubicBezTo>
                <a:lnTo>
                  <a:pt x="3926403" y="3784276"/>
                </a:lnTo>
                <a:cubicBezTo>
                  <a:pt x="3926403" y="3840507"/>
                  <a:pt x="3880817" y="3886092"/>
                  <a:pt x="3824587" y="3886092"/>
                </a:cubicBezTo>
                <a:lnTo>
                  <a:pt x="101816" y="3886092"/>
                </a:lnTo>
                <a:cubicBezTo>
                  <a:pt x="45585" y="3886092"/>
                  <a:pt x="0" y="3840507"/>
                  <a:pt x="0" y="3784276"/>
                </a:cubicBezTo>
                <a:lnTo>
                  <a:pt x="0" y="101816"/>
                </a:lnTo>
                <a:cubicBezTo>
                  <a:pt x="0" y="45585"/>
                  <a:pt x="45585" y="0"/>
                  <a:pt x="10181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824DCF8-6488-4312-B93E-BDAE05E1B6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141987" y="8385769"/>
            <a:ext cx="3926403" cy="2724492"/>
          </a:xfrm>
          <a:custGeom>
            <a:avLst/>
            <a:gdLst>
              <a:gd name="connsiteX0" fmla="*/ 71382 w 3926403"/>
              <a:gd name="connsiteY0" fmla="*/ 0 h 2724492"/>
              <a:gd name="connsiteX1" fmla="*/ 3855021 w 3926403"/>
              <a:gd name="connsiteY1" fmla="*/ 0 h 2724492"/>
              <a:gd name="connsiteX2" fmla="*/ 3926403 w 3926403"/>
              <a:gd name="connsiteY2" fmla="*/ 71382 h 2724492"/>
              <a:gd name="connsiteX3" fmla="*/ 3926403 w 3926403"/>
              <a:gd name="connsiteY3" fmla="*/ 2653110 h 2724492"/>
              <a:gd name="connsiteX4" fmla="*/ 3855021 w 3926403"/>
              <a:gd name="connsiteY4" fmla="*/ 2724492 h 2724492"/>
              <a:gd name="connsiteX5" fmla="*/ 71382 w 3926403"/>
              <a:gd name="connsiteY5" fmla="*/ 2724492 h 2724492"/>
              <a:gd name="connsiteX6" fmla="*/ 0 w 3926403"/>
              <a:gd name="connsiteY6" fmla="*/ 2653110 h 2724492"/>
              <a:gd name="connsiteX7" fmla="*/ 0 w 3926403"/>
              <a:gd name="connsiteY7" fmla="*/ 71382 h 2724492"/>
              <a:gd name="connsiteX8" fmla="*/ 71382 w 3926403"/>
              <a:gd name="connsiteY8" fmla="*/ 0 h 272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2724492">
                <a:moveTo>
                  <a:pt x="71382" y="0"/>
                </a:moveTo>
                <a:lnTo>
                  <a:pt x="3855021" y="0"/>
                </a:lnTo>
                <a:cubicBezTo>
                  <a:pt x="3894445" y="0"/>
                  <a:pt x="3926403" y="31959"/>
                  <a:pt x="3926403" y="71382"/>
                </a:cubicBezTo>
                <a:lnTo>
                  <a:pt x="3926403" y="2653110"/>
                </a:lnTo>
                <a:cubicBezTo>
                  <a:pt x="3926403" y="2692533"/>
                  <a:pt x="3894445" y="2724492"/>
                  <a:pt x="3855021" y="2724492"/>
                </a:cubicBezTo>
                <a:lnTo>
                  <a:pt x="71382" y="2724492"/>
                </a:lnTo>
                <a:cubicBezTo>
                  <a:pt x="31959" y="2724492"/>
                  <a:pt x="0" y="2692533"/>
                  <a:pt x="0" y="2653110"/>
                </a:cubicBezTo>
                <a:lnTo>
                  <a:pt x="0" y="71382"/>
                </a:lnTo>
                <a:cubicBezTo>
                  <a:pt x="0" y="31959"/>
                  <a:pt x="31959" y="0"/>
                  <a:pt x="7138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440DCED3-97B9-4FB2-980E-F7701E1135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73186" y="7141507"/>
            <a:ext cx="3926403" cy="3271587"/>
          </a:xfrm>
          <a:custGeom>
            <a:avLst/>
            <a:gdLst>
              <a:gd name="connsiteX0" fmla="*/ 85716 w 3926403"/>
              <a:gd name="connsiteY0" fmla="*/ 0 h 3271587"/>
              <a:gd name="connsiteX1" fmla="*/ 3840687 w 3926403"/>
              <a:gd name="connsiteY1" fmla="*/ 0 h 3271587"/>
              <a:gd name="connsiteX2" fmla="*/ 3926403 w 3926403"/>
              <a:gd name="connsiteY2" fmla="*/ 85716 h 3271587"/>
              <a:gd name="connsiteX3" fmla="*/ 3926403 w 3926403"/>
              <a:gd name="connsiteY3" fmla="*/ 3185871 h 3271587"/>
              <a:gd name="connsiteX4" fmla="*/ 3840687 w 3926403"/>
              <a:gd name="connsiteY4" fmla="*/ 3271587 h 3271587"/>
              <a:gd name="connsiteX5" fmla="*/ 85716 w 3926403"/>
              <a:gd name="connsiteY5" fmla="*/ 3271587 h 3271587"/>
              <a:gd name="connsiteX6" fmla="*/ 0 w 3926403"/>
              <a:gd name="connsiteY6" fmla="*/ 3185871 h 3271587"/>
              <a:gd name="connsiteX7" fmla="*/ 0 w 3926403"/>
              <a:gd name="connsiteY7" fmla="*/ 85716 h 3271587"/>
              <a:gd name="connsiteX8" fmla="*/ 85716 w 3926403"/>
              <a:gd name="connsiteY8" fmla="*/ 0 h 3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3271587">
                <a:moveTo>
                  <a:pt x="85716" y="0"/>
                </a:moveTo>
                <a:lnTo>
                  <a:pt x="3840687" y="0"/>
                </a:lnTo>
                <a:cubicBezTo>
                  <a:pt x="3888027" y="0"/>
                  <a:pt x="3926403" y="38376"/>
                  <a:pt x="3926403" y="85716"/>
                </a:cubicBezTo>
                <a:lnTo>
                  <a:pt x="3926403" y="3185871"/>
                </a:lnTo>
                <a:cubicBezTo>
                  <a:pt x="3926403" y="3233211"/>
                  <a:pt x="3888027" y="3271587"/>
                  <a:pt x="3840687" y="3271587"/>
                </a:cubicBezTo>
                <a:lnTo>
                  <a:pt x="85716" y="3271587"/>
                </a:lnTo>
                <a:cubicBezTo>
                  <a:pt x="38376" y="3271587"/>
                  <a:pt x="0" y="3233211"/>
                  <a:pt x="0" y="3185871"/>
                </a:cubicBezTo>
                <a:lnTo>
                  <a:pt x="0" y="85716"/>
                </a:lnTo>
                <a:cubicBezTo>
                  <a:pt x="0" y="38376"/>
                  <a:pt x="38376" y="0"/>
                  <a:pt x="8571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6" grpId="0" animBg="1"/>
        </p:bldLst>
      </p:timing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CDD3870-C715-4C53-9585-F741A2C71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78647" y="481145"/>
            <a:ext cx="3938333" cy="4179264"/>
          </a:xfrm>
          <a:custGeom>
            <a:avLst/>
            <a:gdLst>
              <a:gd name="connsiteX0" fmla="*/ 0 w 3938333"/>
              <a:gd name="connsiteY0" fmla="*/ 0 h 4179264"/>
              <a:gd name="connsiteX1" fmla="*/ 3747441 w 3938333"/>
              <a:gd name="connsiteY1" fmla="*/ 0 h 4179264"/>
              <a:gd name="connsiteX2" fmla="*/ 3938333 w 3938333"/>
              <a:gd name="connsiteY2" fmla="*/ 190891 h 4179264"/>
              <a:gd name="connsiteX3" fmla="*/ 3938333 w 3938333"/>
              <a:gd name="connsiteY3" fmla="*/ 4179264 h 4179264"/>
              <a:gd name="connsiteX4" fmla="*/ 0 w 3938333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747441" y="0"/>
                </a:lnTo>
                <a:cubicBezTo>
                  <a:pt x="3852869" y="0"/>
                  <a:pt x="3938333" y="85465"/>
                  <a:pt x="3938333" y="190891"/>
                </a:cubicBezTo>
                <a:lnTo>
                  <a:pt x="393833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64FBAD0B-42CC-4583-8C90-F73742827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49815" y="481145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AB92AA44-3056-4640-AE83-0BC4C1BCB8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484" y="4768367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5A16F2E8-B18C-43CB-A260-74ED835B6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0195" y="4768367"/>
            <a:ext cx="3938333" cy="4179264"/>
          </a:xfrm>
          <a:custGeom>
            <a:avLst/>
            <a:gdLst>
              <a:gd name="connsiteX0" fmla="*/ 0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4179264 h 4179264"/>
              <a:gd name="connsiteX3" fmla="*/ 0 w 393833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938333" y="0"/>
                </a:lnTo>
                <a:lnTo>
                  <a:pt x="393833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A3784B9-508A-4B75-9D7E-381A78C38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49815" y="9055589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A9F0F9EF-53B4-4A2C-B472-A90B22C56F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78647" y="9055589"/>
            <a:ext cx="3938333" cy="4179264"/>
          </a:xfrm>
          <a:custGeom>
            <a:avLst/>
            <a:gdLst>
              <a:gd name="connsiteX0" fmla="*/ 0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3988373 h 4179264"/>
              <a:gd name="connsiteX3" fmla="*/ 3747441 w 3938333"/>
              <a:gd name="connsiteY3" fmla="*/ 4179264 h 4179264"/>
              <a:gd name="connsiteX4" fmla="*/ 0 w 3938333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938333" y="0"/>
                </a:lnTo>
                <a:lnTo>
                  <a:pt x="3938333" y="3988373"/>
                </a:lnTo>
                <a:cubicBezTo>
                  <a:pt x="3938333" y="4093799"/>
                  <a:pt x="3852869" y="4179264"/>
                  <a:pt x="3747441" y="4179264"/>
                </a:cubicBez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1939E0-D85C-4041-A6CB-C8E42A6813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6160" y="2624757"/>
            <a:ext cx="3938333" cy="4179264"/>
          </a:xfrm>
          <a:custGeom>
            <a:avLst/>
            <a:gdLst>
              <a:gd name="connsiteX0" fmla="*/ 190891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4179264 h 4179264"/>
              <a:gd name="connsiteX3" fmla="*/ 0 w 3938333"/>
              <a:gd name="connsiteY3" fmla="*/ 4179264 h 4179264"/>
              <a:gd name="connsiteX4" fmla="*/ 0 w 3938333"/>
              <a:gd name="connsiteY4" fmla="*/ 190891 h 4179264"/>
              <a:gd name="connsiteX5" fmla="*/ 190891 w 3938333"/>
              <a:gd name="connsiteY5" fmla="*/ 0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8333" h="4179264">
                <a:moveTo>
                  <a:pt x="190891" y="0"/>
                </a:moveTo>
                <a:lnTo>
                  <a:pt x="3938333" y="0"/>
                </a:lnTo>
                <a:lnTo>
                  <a:pt x="3938333" y="4179264"/>
                </a:lnTo>
                <a:lnTo>
                  <a:pt x="0" y="4179264"/>
                </a:lnTo>
                <a:lnTo>
                  <a:pt x="0" y="190891"/>
                </a:lnTo>
                <a:cubicBezTo>
                  <a:pt x="0" y="85465"/>
                  <a:pt x="85465" y="0"/>
                  <a:pt x="1908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020C1A15-ACE5-49D1-A3F6-63C8F5FF1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2449" y="6911979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56C758D-179E-4D6D-A1BC-2C48452E9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55780" y="2624757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598BD8D6-CA9B-4100-B7C2-C1BF996853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84612" y="6911979"/>
            <a:ext cx="3938332" cy="4179264"/>
          </a:xfrm>
          <a:custGeom>
            <a:avLst/>
            <a:gdLst>
              <a:gd name="connsiteX0" fmla="*/ 0 w 3938332"/>
              <a:gd name="connsiteY0" fmla="*/ 0 h 4179264"/>
              <a:gd name="connsiteX1" fmla="*/ 3938332 w 3938332"/>
              <a:gd name="connsiteY1" fmla="*/ 0 h 4179264"/>
              <a:gd name="connsiteX2" fmla="*/ 3938332 w 3938332"/>
              <a:gd name="connsiteY2" fmla="*/ 3988373 h 4179264"/>
              <a:gd name="connsiteX3" fmla="*/ 3747442 w 3938332"/>
              <a:gd name="connsiteY3" fmla="*/ 4179264 h 4179264"/>
              <a:gd name="connsiteX4" fmla="*/ 0 w 3938332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2" h="4179264">
                <a:moveTo>
                  <a:pt x="0" y="0"/>
                </a:moveTo>
                <a:lnTo>
                  <a:pt x="3938332" y="0"/>
                </a:lnTo>
                <a:lnTo>
                  <a:pt x="3938332" y="3988373"/>
                </a:lnTo>
                <a:cubicBezTo>
                  <a:pt x="3938332" y="4093799"/>
                  <a:pt x="3852868" y="4179264"/>
                  <a:pt x="3747442" y="4179264"/>
                </a:cubicBez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4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4" grpId="0" animBg="1"/>
          <p:bldP spid="16" grpId="0" animBg="1"/>
        </p:bldLst>
      </p:timing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45E64E0-0597-4664-9648-1BD35C5B2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6080" y="1943099"/>
            <a:ext cx="4960234" cy="2421156"/>
          </a:xfrm>
          <a:custGeom>
            <a:avLst/>
            <a:gdLst>
              <a:gd name="connsiteX0" fmla="*/ 173670 w 4960234"/>
              <a:gd name="connsiteY0" fmla="*/ 0 h 2421156"/>
              <a:gd name="connsiteX1" fmla="*/ 4786564 w 4960234"/>
              <a:gd name="connsiteY1" fmla="*/ 0 h 2421156"/>
              <a:gd name="connsiteX2" fmla="*/ 4960234 w 4960234"/>
              <a:gd name="connsiteY2" fmla="*/ 173670 h 2421156"/>
              <a:gd name="connsiteX3" fmla="*/ 4960234 w 4960234"/>
              <a:gd name="connsiteY3" fmla="*/ 2247486 h 2421156"/>
              <a:gd name="connsiteX4" fmla="*/ 4786564 w 4960234"/>
              <a:gd name="connsiteY4" fmla="*/ 2421156 h 2421156"/>
              <a:gd name="connsiteX5" fmla="*/ 173670 w 4960234"/>
              <a:gd name="connsiteY5" fmla="*/ 2421156 h 2421156"/>
              <a:gd name="connsiteX6" fmla="*/ 0 w 4960234"/>
              <a:gd name="connsiteY6" fmla="*/ 2247486 h 2421156"/>
              <a:gd name="connsiteX7" fmla="*/ 0 w 4960234"/>
              <a:gd name="connsiteY7" fmla="*/ 173670 h 2421156"/>
              <a:gd name="connsiteX8" fmla="*/ 173670 w 4960234"/>
              <a:gd name="connsiteY8" fmla="*/ 0 h 242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2421156">
                <a:moveTo>
                  <a:pt x="173670" y="0"/>
                </a:moveTo>
                <a:lnTo>
                  <a:pt x="4786564" y="0"/>
                </a:lnTo>
                <a:cubicBezTo>
                  <a:pt x="4882479" y="0"/>
                  <a:pt x="4960234" y="77755"/>
                  <a:pt x="4960234" y="173670"/>
                </a:cubicBezTo>
                <a:lnTo>
                  <a:pt x="4960234" y="2247486"/>
                </a:lnTo>
                <a:cubicBezTo>
                  <a:pt x="4960234" y="2343401"/>
                  <a:pt x="4882479" y="2421156"/>
                  <a:pt x="4786564" y="2421156"/>
                </a:cubicBezTo>
                <a:lnTo>
                  <a:pt x="173670" y="2421156"/>
                </a:lnTo>
                <a:cubicBezTo>
                  <a:pt x="77755" y="2421156"/>
                  <a:pt x="0" y="2343401"/>
                  <a:pt x="0" y="2247486"/>
                </a:cubicBezTo>
                <a:lnTo>
                  <a:pt x="0" y="173670"/>
                </a:lnTo>
                <a:cubicBezTo>
                  <a:pt x="0" y="77755"/>
                  <a:pt x="77755" y="0"/>
                  <a:pt x="17367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F0F6E29-965E-405A-ACD8-51499D9C5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6080" y="6163805"/>
            <a:ext cx="4960234" cy="5609095"/>
          </a:xfrm>
          <a:custGeom>
            <a:avLst/>
            <a:gdLst>
              <a:gd name="connsiteX0" fmla="*/ 190969 w 4960234"/>
              <a:gd name="connsiteY0" fmla="*/ 0 h 5609095"/>
              <a:gd name="connsiteX1" fmla="*/ 4769265 w 4960234"/>
              <a:gd name="connsiteY1" fmla="*/ 0 h 5609095"/>
              <a:gd name="connsiteX2" fmla="*/ 4960234 w 4960234"/>
              <a:gd name="connsiteY2" fmla="*/ 190969 h 5609095"/>
              <a:gd name="connsiteX3" fmla="*/ 4960234 w 4960234"/>
              <a:gd name="connsiteY3" fmla="*/ 5418126 h 5609095"/>
              <a:gd name="connsiteX4" fmla="*/ 4769265 w 4960234"/>
              <a:gd name="connsiteY4" fmla="*/ 5609095 h 5609095"/>
              <a:gd name="connsiteX5" fmla="*/ 190969 w 4960234"/>
              <a:gd name="connsiteY5" fmla="*/ 5609095 h 5609095"/>
              <a:gd name="connsiteX6" fmla="*/ 0 w 4960234"/>
              <a:gd name="connsiteY6" fmla="*/ 5418126 h 5609095"/>
              <a:gd name="connsiteX7" fmla="*/ 0 w 4960234"/>
              <a:gd name="connsiteY7" fmla="*/ 190969 h 5609095"/>
              <a:gd name="connsiteX8" fmla="*/ 190969 w 4960234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5609095">
                <a:moveTo>
                  <a:pt x="190969" y="0"/>
                </a:moveTo>
                <a:lnTo>
                  <a:pt x="4769265" y="0"/>
                </a:lnTo>
                <a:cubicBezTo>
                  <a:pt x="4874734" y="0"/>
                  <a:pt x="4960234" y="85500"/>
                  <a:pt x="4960234" y="190969"/>
                </a:cubicBezTo>
                <a:lnTo>
                  <a:pt x="4960234" y="5418126"/>
                </a:lnTo>
                <a:cubicBezTo>
                  <a:pt x="4960234" y="5523595"/>
                  <a:pt x="4874734" y="5609095"/>
                  <a:pt x="4769265" y="5609095"/>
                </a:cubicBezTo>
                <a:lnTo>
                  <a:pt x="190969" y="5609095"/>
                </a:lnTo>
                <a:cubicBezTo>
                  <a:pt x="85500" y="5609095"/>
                  <a:pt x="0" y="5523595"/>
                  <a:pt x="0" y="5418126"/>
                </a:cubicBezTo>
                <a:lnTo>
                  <a:pt x="0" y="190969"/>
                </a:lnTo>
                <a:cubicBezTo>
                  <a:pt x="0" y="85500"/>
                  <a:pt x="85500" y="0"/>
                  <a:pt x="19096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5A7F1DC-1970-4B9F-9275-55D80C602D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94273" y="1943100"/>
            <a:ext cx="4979431" cy="5609095"/>
          </a:xfrm>
          <a:custGeom>
            <a:avLst/>
            <a:gdLst>
              <a:gd name="connsiteX0" fmla="*/ 135341 w 4979431"/>
              <a:gd name="connsiteY0" fmla="*/ 0 h 5609095"/>
              <a:gd name="connsiteX1" fmla="*/ 4844090 w 4979431"/>
              <a:gd name="connsiteY1" fmla="*/ 0 h 5609095"/>
              <a:gd name="connsiteX2" fmla="*/ 4979431 w 4979431"/>
              <a:gd name="connsiteY2" fmla="*/ 135341 h 5609095"/>
              <a:gd name="connsiteX3" fmla="*/ 4979431 w 4979431"/>
              <a:gd name="connsiteY3" fmla="*/ 5473754 h 5609095"/>
              <a:gd name="connsiteX4" fmla="*/ 4844090 w 4979431"/>
              <a:gd name="connsiteY4" fmla="*/ 5609095 h 5609095"/>
              <a:gd name="connsiteX5" fmla="*/ 135341 w 4979431"/>
              <a:gd name="connsiteY5" fmla="*/ 5609095 h 5609095"/>
              <a:gd name="connsiteX6" fmla="*/ 0 w 4979431"/>
              <a:gd name="connsiteY6" fmla="*/ 5473754 h 5609095"/>
              <a:gd name="connsiteX7" fmla="*/ 0 w 4979431"/>
              <a:gd name="connsiteY7" fmla="*/ 135341 h 5609095"/>
              <a:gd name="connsiteX8" fmla="*/ 135341 w 4979431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9431" h="5609095">
                <a:moveTo>
                  <a:pt x="135341" y="0"/>
                </a:moveTo>
                <a:lnTo>
                  <a:pt x="4844090" y="0"/>
                </a:lnTo>
                <a:cubicBezTo>
                  <a:pt x="4918837" y="0"/>
                  <a:pt x="4979431" y="60594"/>
                  <a:pt x="4979431" y="135341"/>
                </a:cubicBezTo>
                <a:lnTo>
                  <a:pt x="4979431" y="5473754"/>
                </a:lnTo>
                <a:cubicBezTo>
                  <a:pt x="4979431" y="5548501"/>
                  <a:pt x="4918837" y="5609095"/>
                  <a:pt x="4844090" y="5609095"/>
                </a:cubicBezTo>
                <a:lnTo>
                  <a:pt x="135341" y="5609095"/>
                </a:lnTo>
                <a:cubicBezTo>
                  <a:pt x="60594" y="5609095"/>
                  <a:pt x="0" y="5548501"/>
                  <a:pt x="0" y="5473754"/>
                </a:cubicBezTo>
                <a:lnTo>
                  <a:pt x="0" y="135341"/>
                </a:lnTo>
                <a:cubicBezTo>
                  <a:pt x="0" y="60594"/>
                  <a:pt x="60594" y="0"/>
                  <a:pt x="13534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298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F0C0D1-6B4D-42D5-8D91-8BD223553E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4343" y="2292298"/>
            <a:ext cx="4960234" cy="3414351"/>
          </a:xfrm>
          <a:custGeom>
            <a:avLst/>
            <a:gdLst>
              <a:gd name="connsiteX0" fmla="*/ 92802 w 4960234"/>
              <a:gd name="connsiteY0" fmla="*/ 0 h 3414351"/>
              <a:gd name="connsiteX1" fmla="*/ 4867432 w 4960234"/>
              <a:gd name="connsiteY1" fmla="*/ 0 h 3414351"/>
              <a:gd name="connsiteX2" fmla="*/ 4960234 w 4960234"/>
              <a:gd name="connsiteY2" fmla="*/ 92802 h 3414351"/>
              <a:gd name="connsiteX3" fmla="*/ 4960234 w 4960234"/>
              <a:gd name="connsiteY3" fmla="*/ 3321549 h 3414351"/>
              <a:gd name="connsiteX4" fmla="*/ 4867432 w 4960234"/>
              <a:gd name="connsiteY4" fmla="*/ 3414351 h 3414351"/>
              <a:gd name="connsiteX5" fmla="*/ 92802 w 4960234"/>
              <a:gd name="connsiteY5" fmla="*/ 3414351 h 3414351"/>
              <a:gd name="connsiteX6" fmla="*/ 0 w 4960234"/>
              <a:gd name="connsiteY6" fmla="*/ 3321549 h 3414351"/>
              <a:gd name="connsiteX7" fmla="*/ 0 w 4960234"/>
              <a:gd name="connsiteY7" fmla="*/ 92802 h 3414351"/>
              <a:gd name="connsiteX8" fmla="*/ 92802 w 4960234"/>
              <a:gd name="connsiteY8" fmla="*/ 0 h 34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3414351">
                <a:moveTo>
                  <a:pt x="92802" y="0"/>
                </a:moveTo>
                <a:lnTo>
                  <a:pt x="4867432" y="0"/>
                </a:lnTo>
                <a:cubicBezTo>
                  <a:pt x="4918685" y="0"/>
                  <a:pt x="4960234" y="41549"/>
                  <a:pt x="4960234" y="92802"/>
                </a:cubicBezTo>
                <a:lnTo>
                  <a:pt x="4960234" y="3321549"/>
                </a:lnTo>
                <a:cubicBezTo>
                  <a:pt x="4960234" y="3372802"/>
                  <a:pt x="4918685" y="3414351"/>
                  <a:pt x="4867432" y="3414351"/>
                </a:cubicBezTo>
                <a:lnTo>
                  <a:pt x="92802" y="3414351"/>
                </a:lnTo>
                <a:cubicBezTo>
                  <a:pt x="41549" y="3414351"/>
                  <a:pt x="0" y="3372802"/>
                  <a:pt x="0" y="3321549"/>
                </a:cubicBezTo>
                <a:lnTo>
                  <a:pt x="0" y="92802"/>
                </a:lnTo>
                <a:cubicBezTo>
                  <a:pt x="0" y="41549"/>
                  <a:pt x="41549" y="0"/>
                  <a:pt x="9280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6F46C20-1F68-403F-AC9A-90B3E0EBA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54919" y="5814608"/>
            <a:ext cx="3994426" cy="5609095"/>
          </a:xfrm>
          <a:custGeom>
            <a:avLst/>
            <a:gdLst>
              <a:gd name="connsiteX0" fmla="*/ 108568 w 3994426"/>
              <a:gd name="connsiteY0" fmla="*/ 0 h 5609095"/>
              <a:gd name="connsiteX1" fmla="*/ 3885858 w 3994426"/>
              <a:gd name="connsiteY1" fmla="*/ 0 h 5609095"/>
              <a:gd name="connsiteX2" fmla="*/ 3994426 w 3994426"/>
              <a:gd name="connsiteY2" fmla="*/ 108568 h 5609095"/>
              <a:gd name="connsiteX3" fmla="*/ 3994426 w 3994426"/>
              <a:gd name="connsiteY3" fmla="*/ 5500527 h 5609095"/>
              <a:gd name="connsiteX4" fmla="*/ 3885858 w 3994426"/>
              <a:gd name="connsiteY4" fmla="*/ 5609095 h 5609095"/>
              <a:gd name="connsiteX5" fmla="*/ 108568 w 3994426"/>
              <a:gd name="connsiteY5" fmla="*/ 5609095 h 5609095"/>
              <a:gd name="connsiteX6" fmla="*/ 0 w 3994426"/>
              <a:gd name="connsiteY6" fmla="*/ 5500527 h 5609095"/>
              <a:gd name="connsiteX7" fmla="*/ 0 w 3994426"/>
              <a:gd name="connsiteY7" fmla="*/ 108568 h 5609095"/>
              <a:gd name="connsiteX8" fmla="*/ 108568 w 3994426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426" h="5609095">
                <a:moveTo>
                  <a:pt x="108568" y="0"/>
                </a:moveTo>
                <a:lnTo>
                  <a:pt x="3885858" y="0"/>
                </a:lnTo>
                <a:cubicBezTo>
                  <a:pt x="3945818" y="0"/>
                  <a:pt x="3994426" y="48608"/>
                  <a:pt x="3994426" y="108568"/>
                </a:cubicBezTo>
                <a:lnTo>
                  <a:pt x="3994426" y="5500527"/>
                </a:lnTo>
                <a:cubicBezTo>
                  <a:pt x="3994426" y="5560487"/>
                  <a:pt x="3945818" y="5609095"/>
                  <a:pt x="3885858" y="5609095"/>
                </a:cubicBezTo>
                <a:lnTo>
                  <a:pt x="108568" y="5609095"/>
                </a:lnTo>
                <a:cubicBezTo>
                  <a:pt x="48608" y="5609095"/>
                  <a:pt x="0" y="5560487"/>
                  <a:pt x="0" y="5500527"/>
                </a:cubicBezTo>
                <a:lnTo>
                  <a:pt x="0" y="108568"/>
                </a:lnTo>
                <a:cubicBezTo>
                  <a:pt x="0" y="48608"/>
                  <a:pt x="48608" y="0"/>
                  <a:pt x="1085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reflection blurRad="241300" stA="45000" endPos="65000" dist="50800" dir="5400000" sy="-100000" algn="bl" rotWithShape="0"/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EAAD9279-7C04-442F-8D30-E26DF7D4A9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57303" y="5814608"/>
            <a:ext cx="3745526" cy="5609095"/>
          </a:xfrm>
          <a:custGeom>
            <a:avLst/>
            <a:gdLst>
              <a:gd name="connsiteX0" fmla="*/ 101804 w 3745526"/>
              <a:gd name="connsiteY0" fmla="*/ 0 h 5609095"/>
              <a:gd name="connsiteX1" fmla="*/ 3643724 w 3745526"/>
              <a:gd name="connsiteY1" fmla="*/ 0 h 5609095"/>
              <a:gd name="connsiteX2" fmla="*/ 3745526 w 3745526"/>
              <a:gd name="connsiteY2" fmla="*/ 101803 h 5609095"/>
              <a:gd name="connsiteX3" fmla="*/ 3745526 w 3745526"/>
              <a:gd name="connsiteY3" fmla="*/ 5507292 h 5609095"/>
              <a:gd name="connsiteX4" fmla="*/ 3643724 w 3745526"/>
              <a:gd name="connsiteY4" fmla="*/ 5609095 h 5609095"/>
              <a:gd name="connsiteX5" fmla="*/ 101804 w 3745526"/>
              <a:gd name="connsiteY5" fmla="*/ 5609095 h 5609095"/>
              <a:gd name="connsiteX6" fmla="*/ 0 w 3745526"/>
              <a:gd name="connsiteY6" fmla="*/ 5507292 h 5609095"/>
              <a:gd name="connsiteX7" fmla="*/ 0 w 3745526"/>
              <a:gd name="connsiteY7" fmla="*/ 101803 h 5609095"/>
              <a:gd name="connsiteX8" fmla="*/ 101804 w 3745526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5526" h="5609095">
                <a:moveTo>
                  <a:pt x="101804" y="0"/>
                </a:moveTo>
                <a:lnTo>
                  <a:pt x="3643724" y="0"/>
                </a:lnTo>
                <a:cubicBezTo>
                  <a:pt x="3699948" y="0"/>
                  <a:pt x="3745526" y="45579"/>
                  <a:pt x="3745526" y="101803"/>
                </a:cubicBezTo>
                <a:lnTo>
                  <a:pt x="3745526" y="5507292"/>
                </a:lnTo>
                <a:cubicBezTo>
                  <a:pt x="3745526" y="5563516"/>
                  <a:pt x="3699948" y="5609095"/>
                  <a:pt x="3643724" y="5609095"/>
                </a:cubicBezTo>
                <a:lnTo>
                  <a:pt x="101804" y="5609095"/>
                </a:lnTo>
                <a:cubicBezTo>
                  <a:pt x="45580" y="5609095"/>
                  <a:pt x="0" y="5563516"/>
                  <a:pt x="0" y="5507292"/>
                </a:cubicBezTo>
                <a:lnTo>
                  <a:pt x="0" y="101803"/>
                </a:lnTo>
                <a:cubicBezTo>
                  <a:pt x="0" y="45579"/>
                  <a:pt x="45580" y="0"/>
                  <a:pt x="10180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reflection blurRad="241300" stA="45000" endPos="65000" dist="50800" dir="5400000" sy="-100000" algn="bl" rotWithShape="0"/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BE461B1-A8FB-486F-AEB2-28BCCDA011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63687" y="-1"/>
            <a:ext cx="21259800" cy="6858000"/>
          </a:xfrm>
          <a:custGeom>
            <a:avLst/>
            <a:gdLst>
              <a:gd name="connsiteX0" fmla="*/ 0 w 21259800"/>
              <a:gd name="connsiteY0" fmla="*/ 0 h 6858000"/>
              <a:gd name="connsiteX1" fmla="*/ 21259800 w 21259800"/>
              <a:gd name="connsiteY1" fmla="*/ 0 h 6858000"/>
              <a:gd name="connsiteX2" fmla="*/ 21259800 w 21259800"/>
              <a:gd name="connsiteY2" fmla="*/ 6858000 h 6858000"/>
              <a:gd name="connsiteX3" fmla="*/ 0 w 21259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6858000">
                <a:moveTo>
                  <a:pt x="0" y="0"/>
                </a:moveTo>
                <a:lnTo>
                  <a:pt x="21259800" y="0"/>
                </a:lnTo>
                <a:lnTo>
                  <a:pt x="21259800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7246444-38D4-4861-9E94-2214F5B43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6683" y="6857998"/>
            <a:ext cx="3779854" cy="5486401"/>
          </a:xfrm>
          <a:custGeom>
            <a:avLst/>
            <a:gdLst>
              <a:gd name="connsiteX0" fmla="*/ 0 w 3779854"/>
              <a:gd name="connsiteY0" fmla="*/ 0 h 5486401"/>
              <a:gd name="connsiteX1" fmla="*/ 3779854 w 3779854"/>
              <a:gd name="connsiteY1" fmla="*/ 0 h 5486401"/>
              <a:gd name="connsiteX2" fmla="*/ 3779854 w 3779854"/>
              <a:gd name="connsiteY2" fmla="*/ 5486401 h 5486401"/>
              <a:gd name="connsiteX3" fmla="*/ 475732 w 3779854"/>
              <a:gd name="connsiteY3" fmla="*/ 5486401 h 5486401"/>
              <a:gd name="connsiteX4" fmla="*/ 0 w 3779854"/>
              <a:gd name="connsiteY4" fmla="*/ 5010669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854" h="5486401">
                <a:moveTo>
                  <a:pt x="0" y="0"/>
                </a:moveTo>
                <a:lnTo>
                  <a:pt x="3779854" y="0"/>
                </a:lnTo>
                <a:lnTo>
                  <a:pt x="3779854" y="5486401"/>
                </a:lnTo>
                <a:lnTo>
                  <a:pt x="475732" y="5486401"/>
                </a:lnTo>
                <a:cubicBezTo>
                  <a:pt x="212992" y="5486401"/>
                  <a:pt x="0" y="5273409"/>
                  <a:pt x="0" y="5010669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DAFC8-F3E7-48B9-923A-FD1F401E6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6538" y="6857996"/>
            <a:ext cx="3807049" cy="5486403"/>
          </a:xfrm>
          <a:custGeom>
            <a:avLst/>
            <a:gdLst>
              <a:gd name="connsiteX0" fmla="*/ 0 w 3807049"/>
              <a:gd name="connsiteY0" fmla="*/ 0 h 5486403"/>
              <a:gd name="connsiteX1" fmla="*/ 3807049 w 3807049"/>
              <a:gd name="connsiteY1" fmla="*/ 0 h 5486403"/>
              <a:gd name="connsiteX2" fmla="*/ 3807049 w 3807049"/>
              <a:gd name="connsiteY2" fmla="*/ 5486403 h 5486403"/>
              <a:gd name="connsiteX3" fmla="*/ 0 w 3807049"/>
              <a:gd name="connsiteY3" fmla="*/ 5486403 h 54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049" h="5486403">
                <a:moveTo>
                  <a:pt x="0" y="0"/>
                </a:moveTo>
                <a:lnTo>
                  <a:pt x="3807049" y="0"/>
                </a:lnTo>
                <a:lnTo>
                  <a:pt x="3807049" y="5486403"/>
                </a:lnTo>
                <a:lnTo>
                  <a:pt x="0" y="54864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BD2714F-1785-4F7D-B146-CB418D7FC4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6857994"/>
            <a:ext cx="7586904" cy="5486401"/>
          </a:xfrm>
          <a:custGeom>
            <a:avLst/>
            <a:gdLst>
              <a:gd name="connsiteX0" fmla="*/ 0 w 7586904"/>
              <a:gd name="connsiteY0" fmla="*/ 0 h 5486401"/>
              <a:gd name="connsiteX1" fmla="*/ 7586904 w 7586904"/>
              <a:gd name="connsiteY1" fmla="*/ 0 h 5486401"/>
              <a:gd name="connsiteX2" fmla="*/ 7586904 w 7586904"/>
              <a:gd name="connsiteY2" fmla="*/ 4795883 h 5486401"/>
              <a:gd name="connsiteX3" fmla="*/ 6896384 w 7586904"/>
              <a:gd name="connsiteY3" fmla="*/ 5486401 h 5486401"/>
              <a:gd name="connsiteX4" fmla="*/ 0 w 7586904"/>
              <a:gd name="connsiteY4" fmla="*/ 5486401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6904" h="5486401">
                <a:moveTo>
                  <a:pt x="0" y="0"/>
                </a:moveTo>
                <a:lnTo>
                  <a:pt x="7586904" y="0"/>
                </a:lnTo>
                <a:lnTo>
                  <a:pt x="7586904" y="4795883"/>
                </a:lnTo>
                <a:cubicBezTo>
                  <a:pt x="7586904" y="5177246"/>
                  <a:pt x="7277748" y="5486401"/>
                  <a:pt x="6896384" y="5486401"/>
                </a:cubicBezTo>
                <a:lnTo>
                  <a:pt x="0" y="54864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F82B0E3D-837A-411E-ABDD-AB99B72FC554}"/>
              </a:ext>
            </a:extLst>
          </p:cNvPr>
          <p:cNvSpPr/>
          <p:nvPr/>
        </p:nvSpPr>
        <p:spPr>
          <a:xfrm rot="10800000">
            <a:off x="1563688" y="0"/>
            <a:ext cx="21259800" cy="12344400"/>
          </a:xfrm>
          <a:prstGeom prst="round2SameRect">
            <a:avLst>
              <a:gd name="adj1" fmla="val 24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13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510C5212-174D-4440-9F25-1BA51A40D6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31581" y="1771481"/>
            <a:ext cx="5324013" cy="2421133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EB6247F-1EBF-4AB3-834F-BDBD5C591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581" y="4355449"/>
            <a:ext cx="5324013" cy="2421133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3D43D92-99D1-40E3-BF57-798A5E0F03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581" y="6939418"/>
            <a:ext cx="5324013" cy="2421133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64CF7A3-BE12-472A-AF27-CF27257CDB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581" y="9523386"/>
            <a:ext cx="5324013" cy="2421133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05662" y="0"/>
            <a:ext cx="14181513" cy="13716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E7950C93-CBCD-40C9-9F9E-4B5673CC74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3776" y="2364286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60594C5E-0C9A-45A6-9F61-CACF42FC18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5995" y="2364286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1D302998-AECE-4217-8C7F-562D445DCB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888215" y="2364286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B84ADD14-A3D7-4F67-A4EB-9B2FE588C9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3776" y="5447494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8E41521E-C06E-4D0E-A3A6-45A879C7DB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5995" y="5447494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D675A9D-DF1E-4EF0-900D-AD3085ECFC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888215" y="5447494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A3268EE-6C21-4469-92FC-AB5A5F1BFC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23776" y="8530702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7EF1324C-2C93-4135-83A3-1B6933A0E9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05995" y="8530702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6172CA72-A160-4F89-B462-9B005CF14B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888215" y="8530702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4C964FCC-9482-4CD6-9BC7-9F91C695B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63687" y="1659343"/>
            <a:ext cx="5578984" cy="3351309"/>
          </a:xfrm>
          <a:custGeom>
            <a:avLst/>
            <a:gdLst>
              <a:gd name="connsiteX0" fmla="*/ 0 w 5578984"/>
              <a:gd name="connsiteY0" fmla="*/ 0 h 3351309"/>
              <a:gd name="connsiteX1" fmla="*/ 5578984 w 5578984"/>
              <a:gd name="connsiteY1" fmla="*/ 0 h 3351309"/>
              <a:gd name="connsiteX2" fmla="*/ 5578984 w 5578984"/>
              <a:gd name="connsiteY2" fmla="*/ 3351309 h 3351309"/>
              <a:gd name="connsiteX3" fmla="*/ 0 w 5578984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984" h="3351309">
                <a:moveTo>
                  <a:pt x="0" y="0"/>
                </a:moveTo>
                <a:lnTo>
                  <a:pt x="5578984" y="0"/>
                </a:lnTo>
                <a:lnTo>
                  <a:pt x="5578984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BBC5325-AF23-4B38-A560-00A7930EDB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4366" y="1659343"/>
            <a:ext cx="4879221" cy="3351309"/>
          </a:xfrm>
          <a:custGeom>
            <a:avLst/>
            <a:gdLst>
              <a:gd name="connsiteX0" fmla="*/ 0 w 4879221"/>
              <a:gd name="connsiteY0" fmla="*/ 0 h 3351309"/>
              <a:gd name="connsiteX1" fmla="*/ 4879221 w 4879221"/>
              <a:gd name="connsiteY1" fmla="*/ 0 h 3351309"/>
              <a:gd name="connsiteX2" fmla="*/ 4879221 w 4879221"/>
              <a:gd name="connsiteY2" fmla="*/ 3351309 h 3351309"/>
              <a:gd name="connsiteX3" fmla="*/ 0 w 4879221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221" h="3351309">
                <a:moveTo>
                  <a:pt x="0" y="0"/>
                </a:moveTo>
                <a:lnTo>
                  <a:pt x="4879221" y="0"/>
                </a:lnTo>
                <a:lnTo>
                  <a:pt x="4879221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5DC358AC-17FC-4CBD-B3CD-A852A5E274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63688" y="5182346"/>
            <a:ext cx="3434394" cy="3351309"/>
          </a:xfrm>
          <a:custGeom>
            <a:avLst/>
            <a:gdLst>
              <a:gd name="connsiteX0" fmla="*/ 0 w 3434394"/>
              <a:gd name="connsiteY0" fmla="*/ 0 h 3351309"/>
              <a:gd name="connsiteX1" fmla="*/ 3434394 w 3434394"/>
              <a:gd name="connsiteY1" fmla="*/ 0 h 3351309"/>
              <a:gd name="connsiteX2" fmla="*/ 3434394 w 3434394"/>
              <a:gd name="connsiteY2" fmla="*/ 3351309 h 3351309"/>
              <a:gd name="connsiteX3" fmla="*/ 0 w 3434394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4394" h="3351309">
                <a:moveTo>
                  <a:pt x="0" y="0"/>
                </a:moveTo>
                <a:lnTo>
                  <a:pt x="3434394" y="0"/>
                </a:lnTo>
                <a:lnTo>
                  <a:pt x="3434394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0BBF81E2-3DF4-4B6A-9014-5C226F2AD0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69777" y="5182346"/>
            <a:ext cx="9253589" cy="3351309"/>
          </a:xfrm>
          <a:custGeom>
            <a:avLst/>
            <a:gdLst>
              <a:gd name="connsiteX0" fmla="*/ 0 w 9253589"/>
              <a:gd name="connsiteY0" fmla="*/ 0 h 3351309"/>
              <a:gd name="connsiteX1" fmla="*/ 9253589 w 9253589"/>
              <a:gd name="connsiteY1" fmla="*/ 0 h 3351309"/>
              <a:gd name="connsiteX2" fmla="*/ 9253589 w 9253589"/>
              <a:gd name="connsiteY2" fmla="*/ 3351309 h 3351309"/>
              <a:gd name="connsiteX3" fmla="*/ 0 w 9253589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3589" h="3351309">
                <a:moveTo>
                  <a:pt x="0" y="0"/>
                </a:moveTo>
                <a:lnTo>
                  <a:pt x="9253589" y="0"/>
                </a:lnTo>
                <a:lnTo>
                  <a:pt x="9253589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1241E551-A7EA-48E4-907C-5968FE7D03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688" y="8705349"/>
            <a:ext cx="6407119" cy="3351309"/>
          </a:xfrm>
          <a:custGeom>
            <a:avLst/>
            <a:gdLst>
              <a:gd name="connsiteX0" fmla="*/ 0 w 6407119"/>
              <a:gd name="connsiteY0" fmla="*/ 0 h 3351309"/>
              <a:gd name="connsiteX1" fmla="*/ 6407119 w 6407119"/>
              <a:gd name="connsiteY1" fmla="*/ 0 h 3351309"/>
              <a:gd name="connsiteX2" fmla="*/ 6407119 w 6407119"/>
              <a:gd name="connsiteY2" fmla="*/ 3351309 h 3351309"/>
              <a:gd name="connsiteX3" fmla="*/ 0 w 6407119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7119" h="3351309">
                <a:moveTo>
                  <a:pt x="0" y="0"/>
                </a:moveTo>
                <a:lnTo>
                  <a:pt x="6407119" y="0"/>
                </a:lnTo>
                <a:lnTo>
                  <a:pt x="6407119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08C7694D-D583-4662-A6EE-9C378074EC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2501" y="8705349"/>
            <a:ext cx="5590752" cy="3351309"/>
          </a:xfrm>
          <a:custGeom>
            <a:avLst/>
            <a:gdLst>
              <a:gd name="connsiteX0" fmla="*/ 0 w 5590752"/>
              <a:gd name="connsiteY0" fmla="*/ 0 h 3351309"/>
              <a:gd name="connsiteX1" fmla="*/ 5590752 w 5590752"/>
              <a:gd name="connsiteY1" fmla="*/ 0 h 3351309"/>
              <a:gd name="connsiteX2" fmla="*/ 5590752 w 5590752"/>
              <a:gd name="connsiteY2" fmla="*/ 3351309 h 3351309"/>
              <a:gd name="connsiteX3" fmla="*/ 0 w 5590752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0752" h="3351309">
                <a:moveTo>
                  <a:pt x="0" y="0"/>
                </a:moveTo>
                <a:lnTo>
                  <a:pt x="5590752" y="0"/>
                </a:lnTo>
                <a:lnTo>
                  <a:pt x="5590752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3AB130C-3DB9-4FBF-8630-48711C928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01009" y="1732721"/>
            <a:ext cx="20397784" cy="10174356"/>
          </a:xfrm>
          <a:custGeom>
            <a:avLst/>
            <a:gdLst>
              <a:gd name="connsiteX0" fmla="*/ 0 w 20397784"/>
              <a:gd name="connsiteY0" fmla="*/ 0 h 10174356"/>
              <a:gd name="connsiteX1" fmla="*/ 20397784 w 20397784"/>
              <a:gd name="connsiteY1" fmla="*/ 0 h 10174356"/>
              <a:gd name="connsiteX2" fmla="*/ 20397784 w 20397784"/>
              <a:gd name="connsiteY2" fmla="*/ 10174356 h 10174356"/>
              <a:gd name="connsiteX3" fmla="*/ 0 w 20397784"/>
              <a:gd name="connsiteY3" fmla="*/ 10174356 h 1017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7784" h="10174356">
                <a:moveTo>
                  <a:pt x="0" y="0"/>
                </a:moveTo>
                <a:lnTo>
                  <a:pt x="20397784" y="0"/>
                </a:lnTo>
                <a:lnTo>
                  <a:pt x="20397784" y="10174356"/>
                </a:lnTo>
                <a:lnTo>
                  <a:pt x="0" y="1017435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2BBDB4A-483C-4989-9ED8-EA5117AB57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8493" y="2212450"/>
            <a:ext cx="2932925" cy="2932925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AAC7545-D14D-484F-9522-255A26B40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7581" y="2212449"/>
            <a:ext cx="9291099" cy="9291100"/>
          </a:xfrm>
          <a:custGeom>
            <a:avLst/>
            <a:gdLst>
              <a:gd name="connsiteX0" fmla="*/ 0 w 9291099"/>
              <a:gd name="connsiteY0" fmla="*/ 0 h 9291100"/>
              <a:gd name="connsiteX1" fmla="*/ 9291099 w 9291099"/>
              <a:gd name="connsiteY1" fmla="*/ 0 h 9291100"/>
              <a:gd name="connsiteX2" fmla="*/ 9291099 w 9291099"/>
              <a:gd name="connsiteY2" fmla="*/ 9291100 h 9291100"/>
              <a:gd name="connsiteX3" fmla="*/ 0 w 9291099"/>
              <a:gd name="connsiteY3" fmla="*/ 9291100 h 92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099" h="9291100">
                <a:moveTo>
                  <a:pt x="0" y="0"/>
                </a:moveTo>
                <a:lnTo>
                  <a:pt x="9291099" y="0"/>
                </a:lnTo>
                <a:lnTo>
                  <a:pt x="9291099" y="9291100"/>
                </a:lnTo>
                <a:lnTo>
                  <a:pt x="0" y="92911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4494124D-FD87-4119-B1B9-8E7EFC900F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8493" y="5391537"/>
            <a:ext cx="2932925" cy="2932925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6726AAF-BDA2-456F-9D59-49772F219C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58493" y="8570625"/>
            <a:ext cx="2932925" cy="2932925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  <p:bldP spid="14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C836778-F5B4-482E-B688-2B6F61D483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7168" y="1603512"/>
            <a:ext cx="4813540" cy="4176185"/>
          </a:xfrm>
          <a:custGeom>
            <a:avLst/>
            <a:gdLst>
              <a:gd name="connsiteX0" fmla="*/ 0 w 4813540"/>
              <a:gd name="connsiteY0" fmla="*/ 0 h 4176185"/>
              <a:gd name="connsiteX1" fmla="*/ 4813540 w 4813540"/>
              <a:gd name="connsiteY1" fmla="*/ 0 h 4176185"/>
              <a:gd name="connsiteX2" fmla="*/ 4813540 w 4813540"/>
              <a:gd name="connsiteY2" fmla="*/ 4176185 h 4176185"/>
              <a:gd name="connsiteX3" fmla="*/ 0 w 4813540"/>
              <a:gd name="connsiteY3" fmla="*/ 4176185 h 41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4176185">
                <a:moveTo>
                  <a:pt x="0" y="0"/>
                </a:moveTo>
                <a:lnTo>
                  <a:pt x="4813540" y="0"/>
                </a:lnTo>
                <a:lnTo>
                  <a:pt x="4813540" y="4176185"/>
                </a:lnTo>
                <a:lnTo>
                  <a:pt x="0" y="41761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0BD9A33-1BDD-4FEE-B101-544716CE74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8786" y="1603513"/>
            <a:ext cx="4813540" cy="8290985"/>
          </a:xfrm>
          <a:custGeom>
            <a:avLst/>
            <a:gdLst>
              <a:gd name="connsiteX0" fmla="*/ 0 w 4813540"/>
              <a:gd name="connsiteY0" fmla="*/ 0 h 8290985"/>
              <a:gd name="connsiteX1" fmla="*/ 4813540 w 4813540"/>
              <a:gd name="connsiteY1" fmla="*/ 0 h 8290985"/>
              <a:gd name="connsiteX2" fmla="*/ 4813540 w 4813540"/>
              <a:gd name="connsiteY2" fmla="*/ 8290985 h 8290985"/>
              <a:gd name="connsiteX3" fmla="*/ 0 w 4813540"/>
              <a:gd name="connsiteY3" fmla="*/ 8290985 h 82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8290985">
                <a:moveTo>
                  <a:pt x="0" y="0"/>
                </a:moveTo>
                <a:lnTo>
                  <a:pt x="4813540" y="0"/>
                </a:lnTo>
                <a:lnTo>
                  <a:pt x="4813540" y="8290985"/>
                </a:lnTo>
                <a:lnTo>
                  <a:pt x="0" y="82909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2D30366-BBE9-4324-9DCA-ECC26BF463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7168" y="7061114"/>
            <a:ext cx="4813540" cy="4038494"/>
          </a:xfrm>
          <a:custGeom>
            <a:avLst/>
            <a:gdLst>
              <a:gd name="connsiteX0" fmla="*/ 0 w 4813540"/>
              <a:gd name="connsiteY0" fmla="*/ 0 h 4038494"/>
              <a:gd name="connsiteX1" fmla="*/ 4813540 w 4813540"/>
              <a:gd name="connsiteY1" fmla="*/ 0 h 4038494"/>
              <a:gd name="connsiteX2" fmla="*/ 4813540 w 4813540"/>
              <a:gd name="connsiteY2" fmla="*/ 4038494 h 4038494"/>
              <a:gd name="connsiteX3" fmla="*/ 0 w 4813540"/>
              <a:gd name="connsiteY3" fmla="*/ 4038494 h 40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4038494">
                <a:moveTo>
                  <a:pt x="0" y="0"/>
                </a:moveTo>
                <a:lnTo>
                  <a:pt x="4813540" y="0"/>
                </a:lnTo>
                <a:lnTo>
                  <a:pt x="4813540" y="4038494"/>
                </a:lnTo>
                <a:lnTo>
                  <a:pt x="0" y="4038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9E74CA1-C9C6-441D-949D-CF6B7CD47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29403" y="2122098"/>
            <a:ext cx="8678173" cy="9264770"/>
          </a:xfrm>
          <a:custGeom>
            <a:avLst/>
            <a:gdLst>
              <a:gd name="connsiteX0" fmla="*/ 0 w 9389427"/>
              <a:gd name="connsiteY0" fmla="*/ 0 h 8534400"/>
              <a:gd name="connsiteX1" fmla="*/ 9389427 w 9389427"/>
              <a:gd name="connsiteY1" fmla="*/ 0 h 8534400"/>
              <a:gd name="connsiteX2" fmla="*/ 9389427 w 9389427"/>
              <a:gd name="connsiteY2" fmla="*/ 8534400 h 8534400"/>
              <a:gd name="connsiteX3" fmla="*/ 0 w 9389427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9427" h="8534400">
                <a:moveTo>
                  <a:pt x="0" y="0"/>
                </a:moveTo>
                <a:lnTo>
                  <a:pt x="9389427" y="0"/>
                </a:lnTo>
                <a:lnTo>
                  <a:pt x="9389427" y="8534400"/>
                </a:lnTo>
                <a:lnTo>
                  <a:pt x="0" y="8534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9E74CA1-C9C6-441D-949D-CF6B7CD47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03643" y="2122098"/>
            <a:ext cx="8678173" cy="9264770"/>
          </a:xfrm>
          <a:custGeom>
            <a:avLst/>
            <a:gdLst>
              <a:gd name="connsiteX0" fmla="*/ 0 w 9389427"/>
              <a:gd name="connsiteY0" fmla="*/ 0 h 8534400"/>
              <a:gd name="connsiteX1" fmla="*/ 9389427 w 9389427"/>
              <a:gd name="connsiteY1" fmla="*/ 0 h 8534400"/>
              <a:gd name="connsiteX2" fmla="*/ 9389427 w 9389427"/>
              <a:gd name="connsiteY2" fmla="*/ 8534400 h 8534400"/>
              <a:gd name="connsiteX3" fmla="*/ 0 w 9389427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9427" h="8534400">
                <a:moveTo>
                  <a:pt x="0" y="0"/>
                </a:moveTo>
                <a:lnTo>
                  <a:pt x="9389427" y="0"/>
                </a:lnTo>
                <a:lnTo>
                  <a:pt x="9389427" y="8534400"/>
                </a:lnTo>
                <a:lnTo>
                  <a:pt x="0" y="8534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6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051F579-D711-42D1-88E3-599E00379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11818" y="2238301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CDC450F-D971-47A6-A2A1-D4F35D3401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46006" y="2238301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D8E9911-0431-44B1-8B46-0EC0E0A45A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11818" y="6972489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CFF98D4-C8EF-4BC0-96B5-C588DF33D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46006" y="6972489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051F579-D711-42D1-88E3-599E00379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32648" y="2238301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D8E9911-0431-44B1-8B46-0EC0E0A45A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32648" y="6972489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3141BE1-615B-405F-9064-C58E41F368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6836" y="2238301"/>
            <a:ext cx="4505211" cy="9239399"/>
          </a:xfrm>
          <a:custGeom>
            <a:avLst/>
            <a:gdLst>
              <a:gd name="connsiteX0" fmla="*/ 0 w 4505211"/>
              <a:gd name="connsiteY0" fmla="*/ 0 h 9239399"/>
              <a:gd name="connsiteX1" fmla="*/ 4505211 w 4505211"/>
              <a:gd name="connsiteY1" fmla="*/ 0 h 9239399"/>
              <a:gd name="connsiteX2" fmla="*/ 4505211 w 4505211"/>
              <a:gd name="connsiteY2" fmla="*/ 4266016 h 9239399"/>
              <a:gd name="connsiteX3" fmla="*/ 4505211 w 4505211"/>
              <a:gd name="connsiteY3" fmla="*/ 4505211 h 9239399"/>
              <a:gd name="connsiteX4" fmla="*/ 4505211 w 4505211"/>
              <a:gd name="connsiteY4" fmla="*/ 9239399 h 9239399"/>
              <a:gd name="connsiteX5" fmla="*/ 0 w 4505211"/>
              <a:gd name="connsiteY5" fmla="*/ 9239399 h 9239399"/>
              <a:gd name="connsiteX6" fmla="*/ 0 w 4505211"/>
              <a:gd name="connsiteY6" fmla="*/ 4505211 h 9239399"/>
              <a:gd name="connsiteX7" fmla="*/ 0 w 4505211"/>
              <a:gd name="connsiteY7" fmla="*/ 4266016 h 923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5211" h="9239399">
                <a:moveTo>
                  <a:pt x="0" y="0"/>
                </a:moveTo>
                <a:lnTo>
                  <a:pt x="4505211" y="0"/>
                </a:lnTo>
                <a:lnTo>
                  <a:pt x="4505211" y="4266016"/>
                </a:lnTo>
                <a:lnTo>
                  <a:pt x="4505211" y="4505211"/>
                </a:lnTo>
                <a:lnTo>
                  <a:pt x="4505211" y="9239399"/>
                </a:lnTo>
                <a:lnTo>
                  <a:pt x="0" y="9239399"/>
                </a:lnTo>
                <a:lnTo>
                  <a:pt x="0" y="4505211"/>
                </a:lnTo>
                <a:lnTo>
                  <a:pt x="0" y="426601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6D274C1B-F416-4535-A30F-5AC7BEA62F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8326" y="175848"/>
            <a:ext cx="13870523" cy="13364304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4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90193969-EFD4-496D-8B9E-5E88D86D87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5790" y="1503219"/>
            <a:ext cx="4554747" cy="5580161"/>
          </a:xfrm>
          <a:custGeom>
            <a:avLst/>
            <a:gdLst>
              <a:gd name="connsiteX0" fmla="*/ 0 w 4554747"/>
              <a:gd name="connsiteY0" fmla="*/ 0 h 5580161"/>
              <a:gd name="connsiteX1" fmla="*/ 4554747 w 4554747"/>
              <a:gd name="connsiteY1" fmla="*/ 0 h 5580161"/>
              <a:gd name="connsiteX2" fmla="*/ 4554747 w 4554747"/>
              <a:gd name="connsiteY2" fmla="*/ 5580161 h 5580161"/>
              <a:gd name="connsiteX3" fmla="*/ 0 w 4554747"/>
              <a:gd name="connsiteY3" fmla="*/ 5580161 h 558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5580161">
                <a:moveTo>
                  <a:pt x="0" y="0"/>
                </a:moveTo>
                <a:lnTo>
                  <a:pt x="4554747" y="0"/>
                </a:lnTo>
                <a:lnTo>
                  <a:pt x="4554747" y="5580161"/>
                </a:lnTo>
                <a:lnTo>
                  <a:pt x="0" y="55801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C89588F-47B5-4EA9-84D2-BB4714817C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98355" y="1503219"/>
            <a:ext cx="4554748" cy="6636229"/>
          </a:xfrm>
          <a:custGeom>
            <a:avLst/>
            <a:gdLst>
              <a:gd name="connsiteX0" fmla="*/ 0 w 4554748"/>
              <a:gd name="connsiteY0" fmla="*/ 0 h 6636229"/>
              <a:gd name="connsiteX1" fmla="*/ 4554748 w 4554748"/>
              <a:gd name="connsiteY1" fmla="*/ 0 h 6636229"/>
              <a:gd name="connsiteX2" fmla="*/ 4554748 w 4554748"/>
              <a:gd name="connsiteY2" fmla="*/ 6636229 h 6636229"/>
              <a:gd name="connsiteX3" fmla="*/ 0 w 4554748"/>
              <a:gd name="connsiteY3" fmla="*/ 6636229 h 66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8" h="6636229">
                <a:moveTo>
                  <a:pt x="0" y="0"/>
                </a:moveTo>
                <a:lnTo>
                  <a:pt x="4554748" y="0"/>
                </a:lnTo>
                <a:lnTo>
                  <a:pt x="4554748" y="6636229"/>
                </a:lnTo>
                <a:lnTo>
                  <a:pt x="0" y="66362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E6CF97D-0650-4B56-AB14-E0121CF1CF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060921" y="1503219"/>
            <a:ext cx="4554746" cy="5391509"/>
          </a:xfrm>
          <a:custGeom>
            <a:avLst/>
            <a:gdLst>
              <a:gd name="connsiteX0" fmla="*/ 0 w 4554746"/>
              <a:gd name="connsiteY0" fmla="*/ 0 h 5391509"/>
              <a:gd name="connsiteX1" fmla="*/ 4554746 w 4554746"/>
              <a:gd name="connsiteY1" fmla="*/ 0 h 5391509"/>
              <a:gd name="connsiteX2" fmla="*/ 4554746 w 4554746"/>
              <a:gd name="connsiteY2" fmla="*/ 5391509 h 5391509"/>
              <a:gd name="connsiteX3" fmla="*/ 0 w 4554746"/>
              <a:gd name="connsiteY3" fmla="*/ 5391509 h 53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6" h="5391509">
                <a:moveTo>
                  <a:pt x="0" y="0"/>
                </a:moveTo>
                <a:lnTo>
                  <a:pt x="4554746" y="0"/>
                </a:lnTo>
                <a:lnTo>
                  <a:pt x="4554746" y="5391509"/>
                </a:lnTo>
                <a:lnTo>
                  <a:pt x="0" y="53915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86BFA811-ED69-455B-96D0-37D354F87F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060921" y="7102547"/>
            <a:ext cx="4554746" cy="5034033"/>
          </a:xfrm>
          <a:custGeom>
            <a:avLst/>
            <a:gdLst>
              <a:gd name="connsiteX0" fmla="*/ 0 w 4554746"/>
              <a:gd name="connsiteY0" fmla="*/ 0 h 5034033"/>
              <a:gd name="connsiteX1" fmla="*/ 4554746 w 4554746"/>
              <a:gd name="connsiteY1" fmla="*/ 0 h 5034033"/>
              <a:gd name="connsiteX2" fmla="*/ 4554746 w 4554746"/>
              <a:gd name="connsiteY2" fmla="*/ 5034033 h 5034033"/>
              <a:gd name="connsiteX3" fmla="*/ 0 w 4554746"/>
              <a:gd name="connsiteY3" fmla="*/ 5034033 h 503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6" h="5034033">
                <a:moveTo>
                  <a:pt x="0" y="0"/>
                </a:moveTo>
                <a:lnTo>
                  <a:pt x="4554746" y="0"/>
                </a:lnTo>
                <a:lnTo>
                  <a:pt x="4554746" y="5034033"/>
                </a:lnTo>
                <a:lnTo>
                  <a:pt x="0" y="50340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AD7D914E-F4E6-43AB-B3A5-B2689E3F93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298355" y="8347267"/>
            <a:ext cx="4554747" cy="3789313"/>
          </a:xfrm>
          <a:custGeom>
            <a:avLst/>
            <a:gdLst>
              <a:gd name="connsiteX0" fmla="*/ 0 w 4554747"/>
              <a:gd name="connsiteY0" fmla="*/ 0 h 3789313"/>
              <a:gd name="connsiteX1" fmla="*/ 4554747 w 4554747"/>
              <a:gd name="connsiteY1" fmla="*/ 0 h 3789313"/>
              <a:gd name="connsiteX2" fmla="*/ 4554747 w 4554747"/>
              <a:gd name="connsiteY2" fmla="*/ 3789313 h 3789313"/>
              <a:gd name="connsiteX3" fmla="*/ 0 w 4554747"/>
              <a:gd name="connsiteY3" fmla="*/ 3789313 h 378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3789313">
                <a:moveTo>
                  <a:pt x="0" y="0"/>
                </a:moveTo>
                <a:lnTo>
                  <a:pt x="4554747" y="0"/>
                </a:lnTo>
                <a:lnTo>
                  <a:pt x="4554747" y="3789313"/>
                </a:lnTo>
                <a:lnTo>
                  <a:pt x="0" y="37893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CA5BFD2-4568-4D70-8E22-082F80275A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35790" y="7291199"/>
            <a:ext cx="4554747" cy="4845381"/>
          </a:xfrm>
          <a:custGeom>
            <a:avLst/>
            <a:gdLst>
              <a:gd name="connsiteX0" fmla="*/ 0 w 4554747"/>
              <a:gd name="connsiteY0" fmla="*/ 0 h 4845381"/>
              <a:gd name="connsiteX1" fmla="*/ 4554747 w 4554747"/>
              <a:gd name="connsiteY1" fmla="*/ 0 h 4845381"/>
              <a:gd name="connsiteX2" fmla="*/ 4554747 w 4554747"/>
              <a:gd name="connsiteY2" fmla="*/ 4845381 h 4845381"/>
              <a:gd name="connsiteX3" fmla="*/ 0 w 4554747"/>
              <a:gd name="connsiteY3" fmla="*/ 4845381 h 48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4845381">
                <a:moveTo>
                  <a:pt x="0" y="0"/>
                </a:moveTo>
                <a:lnTo>
                  <a:pt x="4554747" y="0"/>
                </a:lnTo>
                <a:lnTo>
                  <a:pt x="4554747" y="4845381"/>
                </a:lnTo>
                <a:lnTo>
                  <a:pt x="0" y="484538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0" grpId="0" animBg="1"/>
      <p:bldP spid="19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0BEBEC-4602-490C-BDCC-808640865DA5}"/>
              </a:ext>
            </a:extLst>
          </p:cNvPr>
          <p:cNvSpPr/>
          <p:nvPr/>
        </p:nvSpPr>
        <p:spPr>
          <a:xfrm>
            <a:off x="1414731" y="1173191"/>
            <a:ext cx="21540159" cy="1133511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4A78E4F-330F-43B1-8E8D-634D7E2524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687" y="1295399"/>
            <a:ext cx="21259800" cy="11049000"/>
          </a:xfrm>
          <a:custGeom>
            <a:avLst/>
            <a:gdLst>
              <a:gd name="connsiteX0" fmla="*/ 21259796 w 21259800"/>
              <a:gd name="connsiteY0" fmla="*/ 3549667 h 11049000"/>
              <a:gd name="connsiteX1" fmla="*/ 19246864 w 21259800"/>
              <a:gd name="connsiteY1" fmla="*/ 5562600 h 11049000"/>
              <a:gd name="connsiteX2" fmla="*/ 21259798 w 21259800"/>
              <a:gd name="connsiteY2" fmla="*/ 7575533 h 11049000"/>
              <a:gd name="connsiteX3" fmla="*/ 0 w 21259800"/>
              <a:gd name="connsiteY3" fmla="*/ 0 h 11049000"/>
              <a:gd name="connsiteX4" fmla="*/ 21259800 w 21259800"/>
              <a:gd name="connsiteY4" fmla="*/ 0 h 11049000"/>
              <a:gd name="connsiteX5" fmla="*/ 21259800 w 21259800"/>
              <a:gd name="connsiteY5" fmla="*/ 11049000 h 11049000"/>
              <a:gd name="connsiteX6" fmla="*/ 0 w 21259800"/>
              <a:gd name="connsiteY6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59800" h="11049000">
                <a:moveTo>
                  <a:pt x="21259796" y="3549667"/>
                </a:moveTo>
                <a:lnTo>
                  <a:pt x="19246864" y="5562600"/>
                </a:lnTo>
                <a:lnTo>
                  <a:pt x="21259798" y="7575533"/>
                </a:lnTo>
                <a:close/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0BEBEC-4602-490C-BDCC-808640865DA5}"/>
              </a:ext>
            </a:extLst>
          </p:cNvPr>
          <p:cNvSpPr/>
          <p:nvPr/>
        </p:nvSpPr>
        <p:spPr>
          <a:xfrm>
            <a:off x="1414731" y="1173191"/>
            <a:ext cx="21540159" cy="1133511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66670D1-8893-47E2-92FC-474C4574E2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63685" y="1295397"/>
            <a:ext cx="21259803" cy="11049000"/>
          </a:xfrm>
          <a:custGeom>
            <a:avLst/>
            <a:gdLst>
              <a:gd name="connsiteX0" fmla="*/ 0 w 21259803"/>
              <a:gd name="connsiteY0" fmla="*/ 3579586 h 11049000"/>
              <a:gd name="connsiteX1" fmla="*/ 1 w 21259803"/>
              <a:gd name="connsiteY1" fmla="*/ 3579587 h 11049000"/>
              <a:gd name="connsiteX2" fmla="*/ 1 w 21259803"/>
              <a:gd name="connsiteY2" fmla="*/ 7589810 h 11049000"/>
              <a:gd name="connsiteX3" fmla="*/ 1 w 21259803"/>
              <a:gd name="connsiteY3" fmla="*/ 7589810 h 11049000"/>
              <a:gd name="connsiteX4" fmla="*/ 21259803 w 21259803"/>
              <a:gd name="connsiteY4" fmla="*/ 0 h 11049000"/>
              <a:gd name="connsiteX5" fmla="*/ 21259801 w 21259803"/>
              <a:gd name="connsiteY5" fmla="*/ 2724510 h 11049000"/>
              <a:gd name="connsiteX6" fmla="*/ 21259801 w 21259803"/>
              <a:gd name="connsiteY6" fmla="*/ 8141898 h 11049000"/>
              <a:gd name="connsiteX7" fmla="*/ 21259803 w 21259803"/>
              <a:gd name="connsiteY7" fmla="*/ 11049000 h 11049000"/>
              <a:gd name="connsiteX8" fmla="*/ 1 w 21259803"/>
              <a:gd name="connsiteY8" fmla="*/ 11048999 h 11049000"/>
              <a:gd name="connsiteX9" fmla="*/ 1 w 21259803"/>
              <a:gd name="connsiteY9" fmla="*/ 7589810 h 11049000"/>
              <a:gd name="connsiteX10" fmla="*/ 2005112 w 21259803"/>
              <a:gd name="connsiteY10" fmla="*/ 5584698 h 11049000"/>
              <a:gd name="connsiteX11" fmla="*/ 1 w 21259803"/>
              <a:gd name="connsiteY11" fmla="*/ 3579587 h 11049000"/>
              <a:gd name="connsiteX12" fmla="*/ 1 w 21259803"/>
              <a:gd name="connsiteY12" fmla="*/ 1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59803" h="11049000">
                <a:moveTo>
                  <a:pt x="0" y="3579586"/>
                </a:moveTo>
                <a:lnTo>
                  <a:pt x="1" y="3579587"/>
                </a:lnTo>
                <a:lnTo>
                  <a:pt x="1" y="7589810"/>
                </a:lnTo>
                <a:lnTo>
                  <a:pt x="1" y="7589810"/>
                </a:lnTo>
                <a:close/>
                <a:moveTo>
                  <a:pt x="21259803" y="0"/>
                </a:moveTo>
                <a:lnTo>
                  <a:pt x="21259801" y="2724510"/>
                </a:lnTo>
                <a:lnTo>
                  <a:pt x="21259801" y="8141898"/>
                </a:lnTo>
                <a:lnTo>
                  <a:pt x="21259803" y="11049000"/>
                </a:lnTo>
                <a:lnTo>
                  <a:pt x="1" y="11048999"/>
                </a:lnTo>
                <a:lnTo>
                  <a:pt x="1" y="7589810"/>
                </a:lnTo>
                <a:lnTo>
                  <a:pt x="2005112" y="5584698"/>
                </a:lnTo>
                <a:lnTo>
                  <a:pt x="1" y="3579587"/>
                </a:lnTo>
                <a:lnTo>
                  <a:pt x="1" y="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E45A193-946A-476B-8F64-305BA1FA6A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4121" y="1295399"/>
            <a:ext cx="4479235" cy="11049000"/>
          </a:xfrm>
          <a:custGeom>
            <a:avLst/>
            <a:gdLst>
              <a:gd name="connsiteX0" fmla="*/ 0 w 4479235"/>
              <a:gd name="connsiteY0" fmla="*/ 0 h 11049000"/>
              <a:gd name="connsiteX1" fmla="*/ 4479235 w 4479235"/>
              <a:gd name="connsiteY1" fmla="*/ 0 h 11049000"/>
              <a:gd name="connsiteX2" fmla="*/ 4479235 w 4479235"/>
              <a:gd name="connsiteY2" fmla="*/ 11049000 h 11049000"/>
              <a:gd name="connsiteX3" fmla="*/ 0 w 4479235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11049000">
                <a:moveTo>
                  <a:pt x="0" y="0"/>
                </a:moveTo>
                <a:lnTo>
                  <a:pt x="4479235" y="0"/>
                </a:lnTo>
                <a:lnTo>
                  <a:pt x="4479235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2C4729B-341C-4AE9-81FD-6CBFA6263B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20323" y="1295399"/>
            <a:ext cx="4479235" cy="5423452"/>
          </a:xfrm>
          <a:custGeom>
            <a:avLst/>
            <a:gdLst>
              <a:gd name="connsiteX0" fmla="*/ 0 w 4479235"/>
              <a:gd name="connsiteY0" fmla="*/ 0 h 5423452"/>
              <a:gd name="connsiteX1" fmla="*/ 4479235 w 4479235"/>
              <a:gd name="connsiteY1" fmla="*/ 0 h 5423452"/>
              <a:gd name="connsiteX2" fmla="*/ 4479235 w 4479235"/>
              <a:gd name="connsiteY2" fmla="*/ 5423452 h 5423452"/>
              <a:gd name="connsiteX3" fmla="*/ 0 w 4479235"/>
              <a:gd name="connsiteY3" fmla="*/ 5423452 h 54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5423452">
                <a:moveTo>
                  <a:pt x="0" y="0"/>
                </a:moveTo>
                <a:lnTo>
                  <a:pt x="4479235" y="0"/>
                </a:lnTo>
                <a:lnTo>
                  <a:pt x="4479235" y="5423452"/>
                </a:lnTo>
                <a:lnTo>
                  <a:pt x="0" y="542345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3C9A88A-638C-43BA-9C93-31A56E47AD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620323" y="6907695"/>
            <a:ext cx="4479235" cy="5423452"/>
          </a:xfrm>
          <a:custGeom>
            <a:avLst/>
            <a:gdLst>
              <a:gd name="connsiteX0" fmla="*/ 0 w 4479235"/>
              <a:gd name="connsiteY0" fmla="*/ 0 h 5423452"/>
              <a:gd name="connsiteX1" fmla="*/ 4479235 w 4479235"/>
              <a:gd name="connsiteY1" fmla="*/ 0 h 5423452"/>
              <a:gd name="connsiteX2" fmla="*/ 4479235 w 4479235"/>
              <a:gd name="connsiteY2" fmla="*/ 5423452 h 5423452"/>
              <a:gd name="connsiteX3" fmla="*/ 0 w 4479235"/>
              <a:gd name="connsiteY3" fmla="*/ 5423452 h 54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5423452">
                <a:moveTo>
                  <a:pt x="0" y="0"/>
                </a:moveTo>
                <a:lnTo>
                  <a:pt x="4479235" y="0"/>
                </a:lnTo>
                <a:lnTo>
                  <a:pt x="4479235" y="5423452"/>
                </a:lnTo>
                <a:lnTo>
                  <a:pt x="0" y="542345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A56B7E-4AD2-4409-947D-18DECC0E2602}"/>
              </a:ext>
            </a:extLst>
          </p:cNvPr>
          <p:cNvSpPr/>
          <p:nvPr/>
        </p:nvSpPr>
        <p:spPr>
          <a:xfrm>
            <a:off x="1563687" y="1333500"/>
            <a:ext cx="21259800" cy="11049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80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66A4359F-16C4-442E-949E-B1CBE5348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2940" y="1295400"/>
            <a:ext cx="14050548" cy="11049000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D8EDEBD-17D3-4DF2-AA7E-AA113622C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9487" y="3436112"/>
            <a:ext cx="2320541" cy="1743457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881EA14-3A57-4B11-A9FF-1616AF937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81016" y="3436112"/>
            <a:ext cx="2320541" cy="1743457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10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452C489-EA6E-4BC5-9850-D8537E86C9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688" y="1295400"/>
            <a:ext cx="7086600" cy="55626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19F50EE-1872-42E1-8F57-3DB9C267B3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50288" y="1295400"/>
            <a:ext cx="7086600" cy="55626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53BA0F6-5D4B-47F5-9DA5-B602829E29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736888" y="1295400"/>
            <a:ext cx="7086600" cy="55626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24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693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ght Blue">
            <a:extLst>
              <a:ext uri="{FF2B5EF4-FFF2-40B4-BE49-F238E27FC236}">
                <a16:creationId xmlns:a16="http://schemas.microsoft.com/office/drawing/2014/main" xmlns="" id="{737C1824-F0F8-4696-B834-5E2D2D66B4B5}"/>
              </a:ext>
            </a:extLst>
          </p:cNvPr>
          <p:cNvSpPr/>
          <p:nvPr/>
        </p:nvSpPr>
        <p:spPr>
          <a:xfrm rot="11700000">
            <a:off x="-9089865" y="167822"/>
            <a:ext cx="31922598" cy="21416690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chemeClr val="accent2"/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nk Purple">
            <a:extLst>
              <a:ext uri="{FF2B5EF4-FFF2-40B4-BE49-F238E27FC236}">
                <a16:creationId xmlns:a16="http://schemas.microsoft.com/office/drawing/2014/main" xmlns="" id="{500985AA-642B-4D7B-8B9E-2F84B87877A6}"/>
              </a:ext>
            </a:extLst>
          </p:cNvPr>
          <p:cNvSpPr/>
          <p:nvPr/>
        </p:nvSpPr>
        <p:spPr>
          <a:xfrm rot="900000">
            <a:off x="-4017610" y="-8193034"/>
            <a:ext cx="21010204" cy="18788207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chemeClr val="accent2"/>
              </a:gs>
              <a:gs pos="40000">
                <a:schemeClr val="accent3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urple">
            <a:extLst>
              <a:ext uri="{FF2B5EF4-FFF2-40B4-BE49-F238E27FC236}">
                <a16:creationId xmlns:a16="http://schemas.microsoft.com/office/drawing/2014/main" xmlns="" id="{448C279F-10E9-4C46-A814-3EAAE49164DB}"/>
              </a:ext>
            </a:extLst>
          </p:cNvPr>
          <p:cNvSpPr/>
          <p:nvPr/>
        </p:nvSpPr>
        <p:spPr>
          <a:xfrm rot="15300000">
            <a:off x="2416400" y="-9343195"/>
            <a:ext cx="30017871" cy="2684324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nk">
            <a:extLst>
              <a:ext uri="{FF2B5EF4-FFF2-40B4-BE49-F238E27FC236}">
                <a16:creationId xmlns:a16="http://schemas.microsoft.com/office/drawing/2014/main" xmlns="" id="{B4D9EABA-F71C-441A-8842-306D0D635336}"/>
              </a:ext>
            </a:extLst>
          </p:cNvPr>
          <p:cNvSpPr/>
          <p:nvPr/>
        </p:nvSpPr>
        <p:spPr>
          <a:xfrm rot="9000000">
            <a:off x="570497" y="-5092368"/>
            <a:ext cx="17079431" cy="15273145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Light Blue">
            <a:extLst>
              <a:ext uri="{FF2B5EF4-FFF2-40B4-BE49-F238E27FC236}">
                <a16:creationId xmlns:a16="http://schemas.microsoft.com/office/drawing/2014/main" xmlns="" id="{DAAA02BD-934D-45D9-8BEE-7910C910F060}"/>
              </a:ext>
            </a:extLst>
          </p:cNvPr>
          <p:cNvSpPr/>
          <p:nvPr/>
        </p:nvSpPr>
        <p:spPr>
          <a:xfrm rot="15300000">
            <a:off x="7329252" y="-6563623"/>
            <a:ext cx="30017871" cy="2684324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chemeClr val="accent2">
                  <a:alpha val="3200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C1D954-382A-4932-A144-A60611423025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EE22C8D-264D-45DD-9727-631727A95C16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3441EEE-8DEB-47CE-89B8-E9A1AFC49771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C395E79-7464-461B-BAB4-E9EA0ED82658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25A810-B35F-40B2-B3E2-7125E4E901D6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bg1"/>
                </a:solidFill>
              </a:rPr>
              <a:t> presentation to </a:t>
            </a:r>
            <a:r>
              <a:rPr lang="en-US" sz="2000" b="0">
                <a:solidFill>
                  <a:schemeClr val="bg1"/>
                </a:solidFill>
              </a:rPr>
              <a:t>DesignBall</a:t>
            </a:r>
            <a:r>
              <a:rPr lang="en-US" sz="20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1A402281-A71B-4254-9374-C33A92A607A8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34EFB6-50AA-4D38-9D48-7BD5B45DDFBB}"/>
              </a:ext>
            </a:extLst>
          </p:cNvPr>
          <p:cNvSpPr/>
          <p:nvPr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51FBF3C-CB21-415F-B45D-959770BDF22A}"/>
              </a:ext>
            </a:extLst>
          </p:cNvPr>
          <p:cNvSpPr/>
          <p:nvPr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BAE8D9-87AB-46BC-92A4-F4E9D7AC0FBA}"/>
              </a:ext>
            </a:extLst>
          </p:cNvPr>
          <p:cNvSpPr/>
          <p:nvPr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xmlns="" id="{24E0D936-A358-44A0-8799-2857E707915C}"/>
              </a:ext>
            </a:extLst>
          </p:cNvPr>
          <p:cNvSpPr/>
          <p:nvPr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xmlns="" id="{FB9CC360-65F7-47B8-821F-29626B4BC244}"/>
              </a:ext>
            </a:extLst>
          </p:cNvPr>
          <p:cNvSpPr/>
          <p:nvPr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xmlns="" id="{E141DB3D-31D6-4A50-8649-C600099A9539}"/>
              </a:ext>
            </a:extLst>
          </p:cNvPr>
          <p:cNvSpPr/>
          <p:nvPr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9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9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31.xml"/><Relationship Id="rId34" Type="http://schemas.openxmlformats.org/officeDocument/2006/relationships/slideLayout" Target="../slideLayouts/slideLayout144.xml"/><Relationship Id="rId42" Type="http://schemas.openxmlformats.org/officeDocument/2006/relationships/slideLayout" Target="../slideLayouts/slideLayout152.xml"/><Relationship Id="rId47" Type="http://schemas.openxmlformats.org/officeDocument/2006/relationships/slideLayout" Target="../slideLayouts/slideLayout157.xml"/><Relationship Id="rId50" Type="http://schemas.openxmlformats.org/officeDocument/2006/relationships/slideLayout" Target="../slideLayouts/slideLayout160.xml"/><Relationship Id="rId55" Type="http://schemas.openxmlformats.org/officeDocument/2006/relationships/slideLayout" Target="../slideLayouts/slideLayout165.xml"/><Relationship Id="rId6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41" Type="http://schemas.openxmlformats.org/officeDocument/2006/relationships/slideLayout" Target="../slideLayouts/slideLayout151.xml"/><Relationship Id="rId54" Type="http://schemas.openxmlformats.org/officeDocument/2006/relationships/slideLayout" Target="../slideLayouts/slideLayout164.xml"/><Relationship Id="rId6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slideLayout" Target="../slideLayouts/slideLayout142.xml"/><Relationship Id="rId37" Type="http://schemas.openxmlformats.org/officeDocument/2006/relationships/slideLayout" Target="../slideLayouts/slideLayout147.xml"/><Relationship Id="rId40" Type="http://schemas.openxmlformats.org/officeDocument/2006/relationships/slideLayout" Target="../slideLayouts/slideLayout150.xml"/><Relationship Id="rId45" Type="http://schemas.openxmlformats.org/officeDocument/2006/relationships/slideLayout" Target="../slideLayouts/slideLayout155.xml"/><Relationship Id="rId53" Type="http://schemas.openxmlformats.org/officeDocument/2006/relationships/slideLayout" Target="../slideLayouts/slideLayout163.xml"/><Relationship Id="rId58" Type="http://schemas.openxmlformats.org/officeDocument/2006/relationships/slideLayout" Target="../slideLayouts/slideLayout168.xml"/><Relationship Id="rId66" Type="http://schemas.openxmlformats.org/officeDocument/2006/relationships/theme" Target="../theme/theme10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36" Type="http://schemas.openxmlformats.org/officeDocument/2006/relationships/slideLayout" Target="../slideLayouts/slideLayout146.xml"/><Relationship Id="rId49" Type="http://schemas.openxmlformats.org/officeDocument/2006/relationships/slideLayout" Target="../slideLayouts/slideLayout159.xml"/><Relationship Id="rId57" Type="http://schemas.openxmlformats.org/officeDocument/2006/relationships/slideLayout" Target="../slideLayouts/slideLayout167.xml"/><Relationship Id="rId61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slideLayout" Target="../slideLayouts/slideLayout141.xml"/><Relationship Id="rId44" Type="http://schemas.openxmlformats.org/officeDocument/2006/relationships/slideLayout" Target="../slideLayouts/slideLayout154.xml"/><Relationship Id="rId52" Type="http://schemas.openxmlformats.org/officeDocument/2006/relationships/slideLayout" Target="../slideLayouts/slideLayout162.xml"/><Relationship Id="rId60" Type="http://schemas.openxmlformats.org/officeDocument/2006/relationships/slideLayout" Target="../slideLayouts/slideLayout170.xml"/><Relationship Id="rId65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slideLayout" Target="../slideLayouts/slideLayout140.xml"/><Relationship Id="rId35" Type="http://schemas.openxmlformats.org/officeDocument/2006/relationships/slideLayout" Target="../slideLayouts/slideLayout145.xml"/><Relationship Id="rId43" Type="http://schemas.openxmlformats.org/officeDocument/2006/relationships/slideLayout" Target="../slideLayouts/slideLayout153.xml"/><Relationship Id="rId48" Type="http://schemas.openxmlformats.org/officeDocument/2006/relationships/slideLayout" Target="../slideLayouts/slideLayout158.xml"/><Relationship Id="rId56" Type="http://schemas.openxmlformats.org/officeDocument/2006/relationships/slideLayout" Target="../slideLayouts/slideLayout166.xml"/><Relationship Id="rId64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18.xml"/><Relationship Id="rId51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33" Type="http://schemas.openxmlformats.org/officeDocument/2006/relationships/slideLayout" Target="../slideLayouts/slideLayout143.xml"/><Relationship Id="rId38" Type="http://schemas.openxmlformats.org/officeDocument/2006/relationships/slideLayout" Target="../slideLayouts/slideLayout148.xml"/><Relationship Id="rId46" Type="http://schemas.openxmlformats.org/officeDocument/2006/relationships/slideLayout" Target="../slideLayouts/slideLayout156.xml"/><Relationship Id="rId5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hyperlink" Target="https://www.facebook.com/" TargetMode="Externa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theme" Target="../theme/theme2.xml"/><Relationship Id="rId30" Type="http://schemas.openxmlformats.org/officeDocument/2006/relationships/hyperlink" Target="https://twitter.com/" TargetMode="Externa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hyperlink" Target="https://www.linkedin.com/" TargetMode="Externa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hyperlink" Target="https://www.facebook.com/" TargetMode="Externa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7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hyperlink" Target="https://www.linkedin.com/" TargetMode="External"/><Relationship Id="rId5" Type="http://schemas.openxmlformats.org/officeDocument/2006/relationships/hyperlink" Target="https://www.facebook.com/" TargetMode="Externa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105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109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0609E7-B21A-44A3-8DFD-8D2964CD8535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9DEC81-A035-4291-8FEC-7FC53A59434A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C360901-01AD-4430-8498-AB1A082771C1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1BF17D6-2B7C-4C41-8849-23DB4B7E1C12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A9D41FB-1A1C-4F29-8C1E-719377825060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D0F637-39BC-413B-92B5-921A8A832E4F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65B773D-D380-4D28-842C-CAEB2EA06CFE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06F911-4D41-42F8-A22A-93B4C580A4FA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6"/>
            <a:extLst>
              <a:ext uri="{FF2B5EF4-FFF2-40B4-BE49-F238E27FC236}">
                <a16:creationId xmlns:a16="http://schemas.microsoft.com/office/drawing/2014/main" xmlns="" id="{C1A05CED-D825-4423-B437-E98239752205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7"/>
            <a:extLst>
              <a:ext uri="{FF2B5EF4-FFF2-40B4-BE49-F238E27FC236}">
                <a16:creationId xmlns:a16="http://schemas.microsoft.com/office/drawing/2014/main" xmlns="" id="{C3BFFE27-40D7-4368-A3B4-782C986B1372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8"/>
            <a:extLst>
              <a:ext uri="{FF2B5EF4-FFF2-40B4-BE49-F238E27FC236}">
                <a16:creationId xmlns:a16="http://schemas.microsoft.com/office/drawing/2014/main" xmlns="" id="{3EC3E93D-FF4A-45D0-B764-196D70240EE1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4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4030" r:id="rId2"/>
    <p:sldLayoutId id="2147483820" r:id="rId3"/>
    <p:sldLayoutId id="214748381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82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149" r:id="rId6"/>
    <p:sldLayoutId id="2147484150" r:id="rId7"/>
    <p:sldLayoutId id="2147484145" r:id="rId8"/>
    <p:sldLayoutId id="2147484144" r:id="rId9"/>
    <p:sldLayoutId id="2147484139" r:id="rId10"/>
    <p:sldLayoutId id="2147484140" r:id="rId11"/>
    <p:sldLayoutId id="2147484141" r:id="rId12"/>
    <p:sldLayoutId id="2147484147" r:id="rId13"/>
    <p:sldLayoutId id="2147484142" r:id="rId14"/>
    <p:sldLayoutId id="2147484148" r:id="rId15"/>
    <p:sldLayoutId id="2147484146" r:id="rId16"/>
    <p:sldLayoutId id="2147484143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  <p:sldLayoutId id="2147484124" r:id="rId51"/>
    <p:sldLayoutId id="2147484125" r:id="rId52"/>
    <p:sldLayoutId id="2147484126" r:id="rId53"/>
    <p:sldLayoutId id="2147484127" r:id="rId54"/>
    <p:sldLayoutId id="2147484128" r:id="rId55"/>
    <p:sldLayoutId id="2147484129" r:id="rId56"/>
    <p:sldLayoutId id="2147484130" r:id="rId57"/>
    <p:sldLayoutId id="2147484131" r:id="rId58"/>
    <p:sldLayoutId id="2147484132" r:id="rId59"/>
    <p:sldLayoutId id="2147484133" r:id="rId60"/>
    <p:sldLayoutId id="2147484134" r:id="rId61"/>
    <p:sldLayoutId id="2147484135" r:id="rId62"/>
    <p:sldLayoutId id="2147484136" r:id="rId63"/>
    <p:sldLayoutId id="2147484137" r:id="rId64"/>
    <p:sldLayoutId id="2147484138" r:id="rId6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624">
          <p15:clr>
            <a:srgbClr val="F26B43"/>
          </p15:clr>
        </p15:guide>
        <p15:guide id="4" orient="horz" pos="8016">
          <p15:clr>
            <a:srgbClr val="F26B43"/>
          </p15:clr>
        </p15:guide>
        <p15:guide id="5" pos="14737">
          <p15:clr>
            <a:srgbClr val="F26B43"/>
          </p15:clr>
        </p15:guide>
        <p15:guide id="6" pos="6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0609E7-B21A-44A3-8DFD-8D2964CD8535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9DEC81-A035-4291-8FEC-7FC53A59434A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C360901-01AD-4430-8498-AB1A082771C1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1BF17D6-2B7C-4C41-8849-23DB4B7E1C12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A9D41FB-1A1C-4F29-8C1E-719377825060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CD4B45-DE3A-4B59-B7B6-590FD82FF4A1}"/>
              </a:ext>
            </a:extLst>
          </p:cNvPr>
          <p:cNvSpPr/>
          <p:nvPr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DBF76F-A5BF-4FE4-9E19-DA0FF8895EED}"/>
              </a:ext>
            </a:extLst>
          </p:cNvPr>
          <p:cNvSpPr/>
          <p:nvPr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E2F99E-EA47-4EDD-93A2-372AC98AA753}"/>
              </a:ext>
            </a:extLst>
          </p:cNvPr>
          <p:cNvSpPr/>
          <p:nvPr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7" name="Rectangle 16">
            <a:hlinkClick r:id="rId28"/>
            <a:extLst>
              <a:ext uri="{FF2B5EF4-FFF2-40B4-BE49-F238E27FC236}">
                <a16:creationId xmlns:a16="http://schemas.microsoft.com/office/drawing/2014/main" xmlns="" id="{5BD735A8-43BA-4459-B25B-E3B90F10C583}"/>
              </a:ext>
            </a:extLst>
          </p:cNvPr>
          <p:cNvSpPr/>
          <p:nvPr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Rectangle 17">
            <a:hlinkClick r:id="rId29"/>
            <a:extLst>
              <a:ext uri="{FF2B5EF4-FFF2-40B4-BE49-F238E27FC236}">
                <a16:creationId xmlns:a16="http://schemas.microsoft.com/office/drawing/2014/main" xmlns="" id="{2DF9135E-E526-4CCC-9C22-56BB385A847C}"/>
              </a:ext>
            </a:extLst>
          </p:cNvPr>
          <p:cNvSpPr/>
          <p:nvPr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6" name="Rectangle 25">
            <a:hlinkClick r:id="rId30"/>
            <a:extLst>
              <a:ext uri="{FF2B5EF4-FFF2-40B4-BE49-F238E27FC236}">
                <a16:creationId xmlns:a16="http://schemas.microsoft.com/office/drawing/2014/main" xmlns="" id="{45462E15-C4A9-4807-B343-3389E51B6F38}"/>
              </a:ext>
            </a:extLst>
          </p:cNvPr>
          <p:cNvSpPr/>
          <p:nvPr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0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4046" r:id="rId2"/>
    <p:sldLayoutId id="2147484042" r:id="rId3"/>
    <p:sldLayoutId id="2147484045" r:id="rId4"/>
    <p:sldLayoutId id="2147484033" r:id="rId5"/>
    <p:sldLayoutId id="2147484035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  <p:sldLayoutId id="2147483870" r:id="rId24"/>
    <p:sldLayoutId id="2147484032" r:id="rId25"/>
    <p:sldLayoutId id="2147484044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73392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588781-F6AF-4A26-A8DF-595A68515A71}"/>
              </a:ext>
            </a:extLst>
          </p:cNvPr>
          <p:cNvSpPr/>
          <p:nvPr userDrawn="1"/>
        </p:nvSpPr>
        <p:spPr>
          <a:xfrm>
            <a:off x="0" y="0"/>
            <a:ext cx="1563688" cy="13716000"/>
          </a:xfrm>
          <a:prstGeom prst="rect">
            <a:avLst/>
          </a:prstGeom>
          <a:solidFill>
            <a:schemeClr val="bg2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9DEC81-A035-4291-8FEC-7FC53A59434A}"/>
              </a:ext>
            </a:extLst>
          </p:cNvPr>
          <p:cNvSpPr txBox="1"/>
          <p:nvPr/>
        </p:nvSpPr>
        <p:spPr>
          <a:xfrm rot="16200000">
            <a:off x="-1412698" y="6299274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90000"/>
                    <a:lumOff val="1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582827" y="1268699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861CA6-C022-41D0-A1D8-4525FD553E85}"/>
              </a:ext>
            </a:extLst>
          </p:cNvPr>
          <p:cNvGrpSpPr/>
          <p:nvPr userDrawn="1"/>
        </p:nvGrpSpPr>
        <p:grpSpPr>
          <a:xfrm>
            <a:off x="506783" y="446240"/>
            <a:ext cx="476655" cy="337457"/>
            <a:chOff x="6167336" y="2130357"/>
            <a:chExt cx="476655" cy="33745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DB065CE2-74B8-4C6D-9263-C408645C1E91}"/>
                </a:ext>
              </a:extLst>
            </p:cNvPr>
            <p:cNvCxnSpPr/>
            <p:nvPr userDrawn="1"/>
          </p:nvCxnSpPr>
          <p:spPr>
            <a:xfrm>
              <a:off x="6167336" y="2130357"/>
              <a:ext cx="4766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C2BD111-30CD-4DA9-9CD1-2D3ED059EB03}"/>
                </a:ext>
              </a:extLst>
            </p:cNvPr>
            <p:cNvCxnSpPr/>
            <p:nvPr userDrawn="1"/>
          </p:nvCxnSpPr>
          <p:spPr>
            <a:xfrm>
              <a:off x="6167336" y="2299086"/>
              <a:ext cx="4766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A06C501-3895-4C02-844A-AC38F51CA9AE}"/>
                </a:ext>
              </a:extLst>
            </p:cNvPr>
            <p:cNvCxnSpPr/>
            <p:nvPr userDrawn="1"/>
          </p:nvCxnSpPr>
          <p:spPr>
            <a:xfrm>
              <a:off x="6167336" y="2467814"/>
              <a:ext cx="4766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70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1" r:id="rId2"/>
    <p:sldLayoutId id="2147484050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70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75" r:id="rId2"/>
    <p:sldLayoutId id="2147484078" r:id="rId3"/>
    <p:sldLayoutId id="2147484080" r:id="rId4"/>
    <p:sldLayoutId id="2147484081" r:id="rId5"/>
    <p:sldLayoutId id="2147484084" r:id="rId6"/>
    <p:sldLayoutId id="2147484082" r:id="rId7"/>
    <p:sldLayoutId id="2147484083" r:id="rId8"/>
    <p:sldLayoutId id="2147484079" r:id="rId9"/>
    <p:sldLayoutId id="2147484070" r:id="rId10"/>
    <p:sldLayoutId id="2147484072" r:id="rId11"/>
    <p:sldLayoutId id="2147484073" r:id="rId12"/>
    <p:sldLayoutId id="2147484071" r:id="rId13"/>
    <p:sldLayoutId id="2147484067" r:id="rId14"/>
    <p:sldLayoutId id="2147484066" r:id="rId15"/>
    <p:sldLayoutId id="2147484068" r:id="rId16"/>
    <p:sldLayoutId id="2147484065" r:id="rId17"/>
    <p:sldLayoutId id="2147484063" r:id="rId18"/>
    <p:sldLayoutId id="2147484061" r:id="rId19"/>
    <p:sldLayoutId id="2147484069" r:id="rId20"/>
    <p:sldLayoutId id="2147484076" r:id="rId21"/>
    <p:sldLayoutId id="2147484064" r:id="rId22"/>
    <p:sldLayoutId id="2147484074" r:id="rId23"/>
    <p:sldLayoutId id="2147484062" r:id="rId24"/>
    <p:sldLayoutId id="2147484056" r:id="rId25"/>
    <p:sldLayoutId id="2147484057" r:id="rId26"/>
    <p:sldLayoutId id="2147484058" r:id="rId27"/>
    <p:sldLayoutId id="2147484059" r:id="rId28"/>
    <p:sldLayoutId id="2147484060" r:id="rId29"/>
    <p:sldLayoutId id="2147484053" r:id="rId30"/>
    <p:sldLayoutId id="2147484054" r:id="rId31"/>
    <p:sldLayoutId id="2147484077" r:id="rId3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orient="horz" pos="8016" userDrawn="1">
          <p15:clr>
            <a:srgbClr val="F26B43"/>
          </p15:clr>
        </p15:guide>
        <p15:guide id="6" pos="625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8640" userDrawn="1">
          <p15:clr>
            <a:srgbClr val="F26B43"/>
          </p15:clr>
        </p15:guide>
        <p15:guide id="9" userDrawn="1">
          <p15:clr>
            <a:srgbClr val="F26B43"/>
          </p15:clr>
        </p15:guide>
        <p15:guide id="10" pos="14737" userDrawn="1">
          <p15:clr>
            <a:srgbClr val="F26B43"/>
          </p15:clr>
        </p15:guide>
        <p15:guide id="11" pos="1536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ght Blue">
            <a:extLst>
              <a:ext uri="{FF2B5EF4-FFF2-40B4-BE49-F238E27FC236}">
                <a16:creationId xmlns:a16="http://schemas.microsoft.com/office/drawing/2014/main" xmlns="" id="{D388DFEE-482F-430F-8764-822541B3C711}"/>
              </a:ext>
            </a:extLst>
          </p:cNvPr>
          <p:cNvSpPr/>
          <p:nvPr/>
        </p:nvSpPr>
        <p:spPr>
          <a:xfrm rot="11700000">
            <a:off x="-9089865" y="167822"/>
            <a:ext cx="31922598" cy="21416690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chemeClr val="accent2"/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Pink Purple">
            <a:extLst>
              <a:ext uri="{FF2B5EF4-FFF2-40B4-BE49-F238E27FC236}">
                <a16:creationId xmlns:a16="http://schemas.microsoft.com/office/drawing/2014/main" xmlns="" id="{FBBAE8E4-5822-4697-9CB0-416C2285D412}"/>
              </a:ext>
            </a:extLst>
          </p:cNvPr>
          <p:cNvSpPr/>
          <p:nvPr/>
        </p:nvSpPr>
        <p:spPr>
          <a:xfrm rot="900000">
            <a:off x="-4017610" y="-8193034"/>
            <a:ext cx="21010204" cy="18788207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chemeClr val="accent2"/>
              </a:gs>
              <a:gs pos="40000">
                <a:schemeClr val="accent3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Purple">
            <a:extLst>
              <a:ext uri="{FF2B5EF4-FFF2-40B4-BE49-F238E27FC236}">
                <a16:creationId xmlns:a16="http://schemas.microsoft.com/office/drawing/2014/main" xmlns="" id="{BE8684E9-46AD-4F7B-B7A2-C0E291C667C5}"/>
              </a:ext>
            </a:extLst>
          </p:cNvPr>
          <p:cNvSpPr/>
          <p:nvPr/>
        </p:nvSpPr>
        <p:spPr>
          <a:xfrm rot="15300000">
            <a:off x="2416400" y="-9343195"/>
            <a:ext cx="30017871" cy="2684324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Pink">
            <a:extLst>
              <a:ext uri="{FF2B5EF4-FFF2-40B4-BE49-F238E27FC236}">
                <a16:creationId xmlns:a16="http://schemas.microsoft.com/office/drawing/2014/main" xmlns="" id="{A0C126FD-D78B-4C2F-97BE-020A3C75E44A}"/>
              </a:ext>
            </a:extLst>
          </p:cNvPr>
          <p:cNvSpPr/>
          <p:nvPr/>
        </p:nvSpPr>
        <p:spPr>
          <a:xfrm rot="9000000">
            <a:off x="570497" y="-5092368"/>
            <a:ext cx="17079431" cy="15273145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Light Blue">
            <a:extLst>
              <a:ext uri="{FF2B5EF4-FFF2-40B4-BE49-F238E27FC236}">
                <a16:creationId xmlns:a16="http://schemas.microsoft.com/office/drawing/2014/main" xmlns="" id="{251649C5-3386-4361-95CE-44792724EF40}"/>
              </a:ext>
            </a:extLst>
          </p:cNvPr>
          <p:cNvSpPr/>
          <p:nvPr/>
        </p:nvSpPr>
        <p:spPr>
          <a:xfrm rot="15300000">
            <a:off x="7329252" y="-6563623"/>
            <a:ext cx="30017871" cy="2684324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chemeClr val="accent2">
                  <a:alpha val="3200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7E5CC2B-ED72-45C7-BF0A-B092A979472E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B9C493A-C0C5-433E-B0C9-73E5F353A3AD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95DFE2E-B2E5-466B-B1CC-C85DE1401518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FE24D81-6663-4CF8-857E-F1F0413B3577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4A38E2-E1FF-4879-9C32-610C884B2151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bg1"/>
                </a:solidFill>
              </a:rPr>
              <a:t> presentation to </a:t>
            </a:r>
            <a:r>
              <a:rPr lang="en-US" sz="2000" b="0">
                <a:solidFill>
                  <a:schemeClr val="bg1"/>
                </a:solidFill>
              </a:rPr>
              <a:t>DesignBall</a:t>
            </a:r>
            <a:r>
              <a:rPr lang="en-US" sz="20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DDEAE338-FF37-4E7C-8B4D-BAA7F448833A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006A69E-53AD-46AF-A042-1385A0A2C7C9}"/>
              </a:ext>
            </a:extLst>
          </p:cNvPr>
          <p:cNvSpPr/>
          <p:nvPr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B1F6FD3-046A-46E9-806A-982491CEF97B}"/>
              </a:ext>
            </a:extLst>
          </p:cNvPr>
          <p:cNvSpPr/>
          <p:nvPr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1B572A6-8252-4362-A92A-A5914D19083C}"/>
              </a:ext>
            </a:extLst>
          </p:cNvPr>
          <p:cNvSpPr/>
          <p:nvPr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5" name="Rectangle 34">
            <a:hlinkClick r:id="rId36"/>
            <a:extLst>
              <a:ext uri="{FF2B5EF4-FFF2-40B4-BE49-F238E27FC236}">
                <a16:creationId xmlns:a16="http://schemas.microsoft.com/office/drawing/2014/main" xmlns="" id="{23516ED8-C2E9-4940-9CD5-0E0111C5BDA5}"/>
              </a:ext>
            </a:extLst>
          </p:cNvPr>
          <p:cNvSpPr/>
          <p:nvPr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6" name="Rectangle 35">
            <a:hlinkClick r:id="rId37"/>
            <a:extLst>
              <a:ext uri="{FF2B5EF4-FFF2-40B4-BE49-F238E27FC236}">
                <a16:creationId xmlns:a16="http://schemas.microsoft.com/office/drawing/2014/main" xmlns="" id="{0C0F2FE4-6CE1-4165-A993-7F1137B30860}"/>
              </a:ext>
            </a:extLst>
          </p:cNvPr>
          <p:cNvSpPr/>
          <p:nvPr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7" name="Rectangle 36">
            <a:hlinkClick r:id="rId38"/>
            <a:extLst>
              <a:ext uri="{FF2B5EF4-FFF2-40B4-BE49-F238E27FC236}">
                <a16:creationId xmlns:a16="http://schemas.microsoft.com/office/drawing/2014/main" xmlns="" id="{5156BAD8-9280-44B5-9AAB-5A16557A4546}"/>
              </a:ext>
            </a:extLst>
          </p:cNvPr>
          <p:cNvSpPr/>
          <p:nvPr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8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924" r:id="rId2"/>
    <p:sldLayoutId id="2147483925" r:id="rId3"/>
    <p:sldLayoutId id="2147483935" r:id="rId4"/>
    <p:sldLayoutId id="2147483933" r:id="rId5"/>
    <p:sldLayoutId id="2147483934" r:id="rId6"/>
    <p:sldLayoutId id="2147483932" r:id="rId7"/>
    <p:sldLayoutId id="2147483931" r:id="rId8"/>
    <p:sldLayoutId id="2147483930" r:id="rId9"/>
    <p:sldLayoutId id="2147483929" r:id="rId10"/>
    <p:sldLayoutId id="2147483928" r:id="rId11"/>
    <p:sldLayoutId id="2147483927" r:id="rId12"/>
    <p:sldLayoutId id="2147483926" r:id="rId13"/>
    <p:sldLayoutId id="2147483923" r:id="rId14"/>
    <p:sldLayoutId id="2147483922" r:id="rId15"/>
    <p:sldLayoutId id="2147483921" r:id="rId16"/>
    <p:sldLayoutId id="2147483920" r:id="rId17"/>
    <p:sldLayoutId id="2147483919" r:id="rId18"/>
    <p:sldLayoutId id="2147483918" r:id="rId19"/>
    <p:sldLayoutId id="2147483886" r:id="rId20"/>
    <p:sldLayoutId id="2147483887" r:id="rId21"/>
    <p:sldLayoutId id="2147483888" r:id="rId22"/>
    <p:sldLayoutId id="2147483916" r:id="rId23"/>
    <p:sldLayoutId id="2147483917" r:id="rId24"/>
    <p:sldLayoutId id="2147483915" r:id="rId25"/>
    <p:sldLayoutId id="2147483912" r:id="rId26"/>
    <p:sldLayoutId id="2147483913" r:id="rId27"/>
    <p:sldLayoutId id="2147483911" r:id="rId28"/>
    <p:sldLayoutId id="2147483909" r:id="rId29"/>
    <p:sldLayoutId id="2147483910" r:id="rId30"/>
    <p:sldLayoutId id="2147483890" r:id="rId31"/>
    <p:sldLayoutId id="2147483889" r:id="rId32"/>
    <p:sldLayoutId id="2147483885" r:id="rId33"/>
    <p:sldLayoutId id="2147483996" r:id="rId3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81">
          <p15:clr>
            <a:srgbClr val="000000"/>
          </p15:clr>
        </p15:guide>
        <p15:guide id="3" orient="horz" pos="816">
          <p15:clr>
            <a:srgbClr val="000000"/>
          </p15:clr>
        </p15:guide>
        <p15:guide id="4" orient="horz" pos="7776">
          <p15:clr>
            <a:srgbClr val="000000"/>
          </p15:clr>
        </p15:guide>
        <p15:guide id="5" pos="14377">
          <p15:clr>
            <a:srgbClr val="000000"/>
          </p15:clr>
        </p15:guide>
        <p15:guide id="6" pos="985">
          <p15:clr>
            <a:srgbClr val="000000"/>
          </p15:clr>
        </p15:guide>
        <p15:guide id="7">
          <p15:clr>
            <a:srgbClr val="FFFFFF"/>
          </p15:clr>
        </p15:guide>
        <p15:guide id="8" pos="15362">
          <p15:clr>
            <a:srgbClr val="FFFFFF"/>
          </p15:clr>
        </p15:guide>
        <p15:guide id="9" orient="horz">
          <p15:clr>
            <a:srgbClr val="FFFFFF"/>
          </p15:clr>
        </p15:guide>
        <p15:guide id="10" orient="horz" pos="8640">
          <p15:clr>
            <a:srgbClr val="FFFFFF"/>
          </p15:clr>
        </p15:guide>
        <p15:guide id="11" pos="4321">
          <p15:clr>
            <a:srgbClr val="F26B43"/>
          </p15:clr>
        </p15:guide>
        <p15:guide id="12" pos="1104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0609E7-B21A-44A3-8DFD-8D2964CD8535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9DEC81-A035-4291-8FEC-7FC53A59434A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C360901-01AD-4430-8498-AB1A082771C1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1BF17D6-2B7C-4C41-8849-23DB4B7E1C12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A9D41FB-1A1C-4F29-8C1E-719377825060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D0F637-39BC-413B-92B5-921A8A832E4F}"/>
              </a:ext>
            </a:extLst>
          </p:cNvPr>
          <p:cNvSpPr/>
          <p:nvPr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65B773D-D380-4D28-842C-CAEB2EA06CFE}"/>
              </a:ext>
            </a:extLst>
          </p:cNvPr>
          <p:cNvSpPr/>
          <p:nvPr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06F911-4D41-42F8-A22A-93B4C580A4FA}"/>
              </a:ext>
            </a:extLst>
          </p:cNvPr>
          <p:cNvSpPr/>
          <p:nvPr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xmlns="" id="{C1A05CED-D825-4423-B437-E98239752205}"/>
              </a:ext>
            </a:extLst>
          </p:cNvPr>
          <p:cNvSpPr/>
          <p:nvPr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6"/>
            <a:extLst>
              <a:ext uri="{FF2B5EF4-FFF2-40B4-BE49-F238E27FC236}">
                <a16:creationId xmlns:a16="http://schemas.microsoft.com/office/drawing/2014/main" xmlns="" id="{C3BFFE27-40D7-4368-A3B4-782C986B1372}"/>
              </a:ext>
            </a:extLst>
          </p:cNvPr>
          <p:cNvSpPr/>
          <p:nvPr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7"/>
            <a:extLst>
              <a:ext uri="{FF2B5EF4-FFF2-40B4-BE49-F238E27FC236}">
                <a16:creationId xmlns:a16="http://schemas.microsoft.com/office/drawing/2014/main" xmlns="" id="{3EC3E93D-FF4A-45D0-B764-196D70240EE1}"/>
              </a:ext>
            </a:extLst>
          </p:cNvPr>
          <p:cNvSpPr/>
          <p:nvPr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3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43BEE53-D0C0-46ED-87CD-542C49A5D48D}"/>
              </a:ext>
            </a:extLst>
          </p:cNvPr>
          <p:cNvSpPr/>
          <p:nvPr userDrawn="1"/>
        </p:nvSpPr>
        <p:spPr>
          <a:xfrm rot="5400000">
            <a:off x="-8283630" y="-3446225"/>
            <a:ext cx="19290843" cy="19290843"/>
          </a:xfrm>
          <a:prstGeom prst="roundRect">
            <a:avLst>
              <a:gd name="adj" fmla="val 42902"/>
            </a:avLst>
          </a:prstGeom>
          <a:solidFill>
            <a:schemeClr val="accent3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F2F5B1D-3438-4931-AE39-D1E058B1ACC7}"/>
              </a:ext>
            </a:extLst>
          </p:cNvPr>
          <p:cNvSpPr/>
          <p:nvPr userDrawn="1"/>
        </p:nvSpPr>
        <p:spPr>
          <a:xfrm rot="2700000">
            <a:off x="-11337664" y="-3446224"/>
            <a:ext cx="19290843" cy="19290843"/>
          </a:xfrm>
          <a:prstGeom prst="roundRect">
            <a:avLst>
              <a:gd name="adj" fmla="val 41785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3D860D2-E8F4-4DB0-AA5F-816536553540}"/>
              </a:ext>
            </a:extLst>
          </p:cNvPr>
          <p:cNvSpPr/>
          <p:nvPr userDrawn="1"/>
        </p:nvSpPr>
        <p:spPr>
          <a:xfrm rot="2700000">
            <a:off x="9712554" y="-2966094"/>
            <a:ext cx="19290843" cy="19290843"/>
          </a:xfrm>
          <a:prstGeom prst="roundRect">
            <a:avLst>
              <a:gd name="adj" fmla="val 42623"/>
            </a:avLst>
          </a:prstGeom>
          <a:solidFill>
            <a:schemeClr val="accent5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E85849-FF77-4713-8AA2-8ED391EAC435}"/>
              </a:ext>
            </a:extLst>
          </p:cNvPr>
          <p:cNvSpPr txBox="1"/>
          <p:nvPr userDrawn="1"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bg1"/>
                </a:solidFill>
              </a:rPr>
              <a:t> presentation to </a:t>
            </a:r>
            <a:r>
              <a:rPr lang="en-US" sz="2000" b="0">
                <a:solidFill>
                  <a:schemeClr val="bg1"/>
                </a:solidFill>
              </a:rPr>
              <a:t>DesignBall</a:t>
            </a:r>
            <a:r>
              <a:rPr lang="en-US" sz="20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AFA1E8-D14D-4219-B2C8-8D5A47A5185F}"/>
              </a:ext>
            </a:extLst>
          </p:cNvPr>
          <p:cNvSpPr txBox="1"/>
          <p:nvPr userDrawn="1"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D960FB0-8447-4FCD-A581-62E51B5D0165}"/>
              </a:ext>
            </a:extLst>
          </p:cNvPr>
          <p:cNvSpPr/>
          <p:nvPr userDrawn="1"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DFFAEDF-0E56-47A5-BA3A-F6274E35E997}"/>
              </a:ext>
            </a:extLst>
          </p:cNvPr>
          <p:cNvSpPr/>
          <p:nvPr userDrawn="1"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9F6447D-2811-4A41-8421-1C9ED5806297}"/>
              </a:ext>
            </a:extLst>
          </p:cNvPr>
          <p:cNvSpPr/>
          <p:nvPr userDrawn="1"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xmlns="" id="{43F20EBF-87D3-43C1-9BFD-DD7947B9BB5B}"/>
              </a:ext>
            </a:extLst>
          </p:cNvPr>
          <p:cNvSpPr txBox="1">
            <a:spLocks/>
          </p:cNvSpPr>
          <p:nvPr userDrawn="1"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5F38B37-0B38-49EC-AADB-97F50C301C46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5B6968E-E569-416C-81B9-2DAE0B778AAB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AAEE1A5-30F5-44F8-BB95-30518850BC84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6" name="Rectangle 35">
            <a:hlinkClick r:id="rId6"/>
            <a:extLst>
              <a:ext uri="{FF2B5EF4-FFF2-40B4-BE49-F238E27FC236}">
                <a16:creationId xmlns:a16="http://schemas.microsoft.com/office/drawing/2014/main" xmlns="" id="{5C495195-C8DB-4683-AE3A-416735EDBDC5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7" name="Rectangle 36">
            <a:hlinkClick r:id="rId7"/>
            <a:extLst>
              <a:ext uri="{FF2B5EF4-FFF2-40B4-BE49-F238E27FC236}">
                <a16:creationId xmlns:a16="http://schemas.microsoft.com/office/drawing/2014/main" xmlns="" id="{C4EFF9EF-EF3C-4431-BA59-A45F6F6334BC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8" name="Rectangle 37">
            <a:hlinkClick r:id="rId8"/>
            <a:extLst>
              <a:ext uri="{FF2B5EF4-FFF2-40B4-BE49-F238E27FC236}">
                <a16:creationId xmlns:a16="http://schemas.microsoft.com/office/drawing/2014/main" xmlns="" id="{C20E70F6-BC74-4510-80BB-74FC20CF63AA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43BEE53-D0C0-46ED-87CD-542C49A5D48D}"/>
              </a:ext>
            </a:extLst>
          </p:cNvPr>
          <p:cNvSpPr/>
          <p:nvPr userDrawn="1"/>
        </p:nvSpPr>
        <p:spPr>
          <a:xfrm rot="5400000">
            <a:off x="-8283630" y="-3446225"/>
            <a:ext cx="19290843" cy="19290843"/>
          </a:xfrm>
          <a:prstGeom prst="roundRect">
            <a:avLst>
              <a:gd name="adj" fmla="val 4290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F2F5B1D-3438-4931-AE39-D1E058B1ACC7}"/>
              </a:ext>
            </a:extLst>
          </p:cNvPr>
          <p:cNvSpPr/>
          <p:nvPr userDrawn="1"/>
        </p:nvSpPr>
        <p:spPr>
          <a:xfrm rot="2700000">
            <a:off x="-11337664" y="-3446224"/>
            <a:ext cx="19290843" cy="19290843"/>
          </a:xfrm>
          <a:prstGeom prst="roundRect">
            <a:avLst>
              <a:gd name="adj" fmla="val 41785"/>
            </a:avLst>
          </a:prstGeom>
          <a:solidFill>
            <a:schemeClr val="tx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3D860D2-E8F4-4DB0-AA5F-816536553540}"/>
              </a:ext>
            </a:extLst>
          </p:cNvPr>
          <p:cNvSpPr/>
          <p:nvPr userDrawn="1"/>
        </p:nvSpPr>
        <p:spPr>
          <a:xfrm rot="2700000">
            <a:off x="9712554" y="-2966094"/>
            <a:ext cx="19290843" cy="19290843"/>
          </a:xfrm>
          <a:prstGeom prst="roundRect">
            <a:avLst>
              <a:gd name="adj" fmla="val 42623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E85849-FF77-4713-8AA2-8ED391EAC435}"/>
              </a:ext>
            </a:extLst>
          </p:cNvPr>
          <p:cNvSpPr txBox="1"/>
          <p:nvPr userDrawn="1"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bg1"/>
                </a:solidFill>
              </a:rPr>
              <a:t> presentation to </a:t>
            </a:r>
            <a:r>
              <a:rPr lang="en-US" sz="2000" b="0">
                <a:solidFill>
                  <a:schemeClr val="bg1"/>
                </a:solidFill>
              </a:rPr>
              <a:t>DesignBall</a:t>
            </a:r>
            <a:r>
              <a:rPr lang="en-US" sz="20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AFA1E8-D14D-4219-B2C8-8D5A47A5185F}"/>
              </a:ext>
            </a:extLst>
          </p:cNvPr>
          <p:cNvSpPr txBox="1"/>
          <p:nvPr userDrawn="1"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D960FB0-8447-4FCD-A581-62E51B5D0165}"/>
              </a:ext>
            </a:extLst>
          </p:cNvPr>
          <p:cNvSpPr/>
          <p:nvPr userDrawn="1"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DFFAEDF-0E56-47A5-BA3A-F6274E35E997}"/>
              </a:ext>
            </a:extLst>
          </p:cNvPr>
          <p:cNvSpPr/>
          <p:nvPr userDrawn="1"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9F6447D-2811-4A41-8421-1C9ED5806297}"/>
              </a:ext>
            </a:extLst>
          </p:cNvPr>
          <p:cNvSpPr/>
          <p:nvPr userDrawn="1"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xmlns="" id="{43F20EBF-87D3-43C1-9BFD-DD7947B9BB5B}"/>
              </a:ext>
            </a:extLst>
          </p:cNvPr>
          <p:cNvSpPr txBox="1">
            <a:spLocks/>
          </p:cNvSpPr>
          <p:nvPr userDrawn="1"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5F38B37-0B38-49EC-AADB-97F50C301C46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5B6968E-E569-416C-81B9-2DAE0B778AAB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AAEE1A5-30F5-44F8-BB95-30518850BC84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6" name="Rectangle 35">
            <a:hlinkClick r:id="rId6"/>
            <a:extLst>
              <a:ext uri="{FF2B5EF4-FFF2-40B4-BE49-F238E27FC236}">
                <a16:creationId xmlns:a16="http://schemas.microsoft.com/office/drawing/2014/main" xmlns="" id="{5C495195-C8DB-4683-AE3A-416735EDBDC5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7" name="Rectangle 36">
            <a:hlinkClick r:id="rId7"/>
            <a:extLst>
              <a:ext uri="{FF2B5EF4-FFF2-40B4-BE49-F238E27FC236}">
                <a16:creationId xmlns:a16="http://schemas.microsoft.com/office/drawing/2014/main" xmlns="" id="{C4EFF9EF-EF3C-4431-BA59-A45F6F6334BC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8" name="Rectangle 37">
            <a:hlinkClick r:id="rId8"/>
            <a:extLst>
              <a:ext uri="{FF2B5EF4-FFF2-40B4-BE49-F238E27FC236}">
                <a16:creationId xmlns:a16="http://schemas.microsoft.com/office/drawing/2014/main" xmlns="" id="{C20E70F6-BC74-4510-80BB-74FC20CF63AA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0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021" y="938462"/>
            <a:ext cx="16170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«»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0653" y="2671011"/>
            <a:ext cx="23076568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предпосылок читательской грамотности у детей 5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-7 лет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средствами культурных речевых практик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» (обобщение ППО)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Калинина Елена Викторовна,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МБДОУ № 39, высшая  квалификационная категория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5748" y="0"/>
            <a:ext cx="14678526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«Панорама педагогических находок в дошкольном образовании -2021»</a:t>
            </a:r>
            <a:endParaRPr lang="ru-RU" sz="6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8505" y="1636296"/>
            <a:ext cx="20285242" cy="108952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  <a:p>
            <a:pPr marL="742950" indent="-742950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1.Представление  практики работы воспитателя  детского сада № 39    </a:t>
            </a: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Калининой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Е.В. по теме «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предпосылок читательской грамотности у детей 5-7 лет средствами культурных речевых практик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(выступление педагога  с докладом  и презентацией).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Обсуждение представленного опыта воспитателями.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Выступление экспертов для внесения  лучшей практики воспитателя в  районную базу данных  ППО – </a:t>
            </a: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Булдакова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Н.В., руководитель районной проблемной группы, воспитатель </a:t>
            </a: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№ 14; старший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воспитатель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№ 3   Данькова Н.И.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4.Голосование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5.Решение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E3142CA-0457-42F6-BD06-A5916316478B}"/>
              </a:ext>
            </a:extLst>
          </p:cNvPr>
          <p:cNvSpPr>
            <a:spLocks/>
          </p:cNvSpPr>
          <p:nvPr/>
        </p:nvSpPr>
        <p:spPr bwMode="auto">
          <a:xfrm>
            <a:off x="-2509045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6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1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5FA3D936-B915-430C-91EA-9723B2952D12}"/>
              </a:ext>
            </a:extLst>
          </p:cNvPr>
          <p:cNvSpPr>
            <a:spLocks/>
          </p:cNvSpPr>
          <p:nvPr/>
        </p:nvSpPr>
        <p:spPr bwMode="auto">
          <a:xfrm>
            <a:off x="-446884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6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4B76298-134F-4263-B411-EA2FB96BE567}"/>
              </a:ext>
            </a:extLst>
          </p:cNvPr>
          <p:cNvSpPr>
            <a:spLocks/>
          </p:cNvSpPr>
          <p:nvPr/>
        </p:nvSpPr>
        <p:spPr bwMode="auto">
          <a:xfrm>
            <a:off x="1615280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3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3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36D88785-2DD4-4FC3-A7BF-6092D9C208B4}"/>
              </a:ext>
            </a:extLst>
          </p:cNvPr>
          <p:cNvSpPr>
            <a:spLocks/>
          </p:cNvSpPr>
          <p:nvPr/>
        </p:nvSpPr>
        <p:spPr bwMode="auto">
          <a:xfrm>
            <a:off x="3672680" y="-26290588"/>
            <a:ext cx="6486525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4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4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9BAFD255-653D-47CD-A0D3-D5E3DDCBE142}"/>
              </a:ext>
            </a:extLst>
          </p:cNvPr>
          <p:cNvSpPr>
            <a:spLocks/>
          </p:cNvSpPr>
          <p:nvPr/>
        </p:nvSpPr>
        <p:spPr bwMode="auto">
          <a:xfrm>
            <a:off x="5734841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5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5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11803E70-847F-47A1-97A7-5F58C72B998C}"/>
              </a:ext>
            </a:extLst>
          </p:cNvPr>
          <p:cNvSpPr>
            <a:spLocks/>
          </p:cNvSpPr>
          <p:nvPr/>
        </p:nvSpPr>
        <p:spPr bwMode="auto">
          <a:xfrm>
            <a:off x="7797005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2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613934E6-2864-4BB6-8883-01F75D399A20}"/>
              </a:ext>
            </a:extLst>
          </p:cNvPr>
          <p:cNvSpPr>
            <a:spLocks/>
          </p:cNvSpPr>
          <p:nvPr/>
        </p:nvSpPr>
        <p:spPr bwMode="auto">
          <a:xfrm>
            <a:off x="9859166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tx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C1E875CD-4930-4E82-97E9-BC643FED2773}"/>
              </a:ext>
            </a:extLst>
          </p:cNvPr>
          <p:cNvSpPr>
            <a:spLocks/>
          </p:cNvSpPr>
          <p:nvPr/>
        </p:nvSpPr>
        <p:spPr bwMode="auto">
          <a:xfrm>
            <a:off x="11921327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2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03977B0B-365C-4EFE-BE02-F8B0F027FF5E}"/>
              </a:ext>
            </a:extLst>
          </p:cNvPr>
          <p:cNvSpPr>
            <a:spLocks/>
          </p:cNvSpPr>
          <p:nvPr/>
        </p:nvSpPr>
        <p:spPr bwMode="auto">
          <a:xfrm>
            <a:off x="13978727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5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5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B8BB5B7B-BBE3-4AC0-A81D-B43BC9BAC368}"/>
              </a:ext>
            </a:extLst>
          </p:cNvPr>
          <p:cNvSpPr>
            <a:spLocks/>
          </p:cNvSpPr>
          <p:nvPr/>
        </p:nvSpPr>
        <p:spPr bwMode="auto">
          <a:xfrm>
            <a:off x="16040891" y="-26290588"/>
            <a:ext cx="6486525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4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4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54FD2609-09B1-4D7D-8938-45CAE1AB3181}"/>
              </a:ext>
            </a:extLst>
          </p:cNvPr>
          <p:cNvSpPr>
            <a:spLocks/>
          </p:cNvSpPr>
          <p:nvPr/>
        </p:nvSpPr>
        <p:spPr bwMode="auto">
          <a:xfrm>
            <a:off x="18103052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3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3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0022875B-DBE6-499D-8967-C0BCA4F9C318}"/>
              </a:ext>
            </a:extLst>
          </p:cNvPr>
          <p:cNvSpPr>
            <a:spLocks/>
          </p:cNvSpPr>
          <p:nvPr/>
        </p:nvSpPr>
        <p:spPr bwMode="auto">
          <a:xfrm>
            <a:off x="20160450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6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098FE472-640D-437D-B042-5E0C288DD1E6}"/>
              </a:ext>
            </a:extLst>
          </p:cNvPr>
          <p:cNvSpPr>
            <a:spLocks/>
          </p:cNvSpPr>
          <p:nvPr/>
        </p:nvSpPr>
        <p:spPr bwMode="auto">
          <a:xfrm>
            <a:off x="22217850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6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1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156F57-A4C4-4BF8-AA0B-25C3CFD8B6AC}"/>
              </a:ext>
            </a:extLst>
          </p:cNvPr>
          <p:cNvSpPr/>
          <p:nvPr/>
        </p:nvSpPr>
        <p:spPr>
          <a:xfrm>
            <a:off x="0" y="11430000"/>
            <a:ext cx="25699453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47C761-0E5E-43EE-9D22-636C8AADFAD1}"/>
              </a:ext>
            </a:extLst>
          </p:cNvPr>
          <p:cNvSpPr/>
          <p:nvPr/>
        </p:nvSpPr>
        <p:spPr>
          <a:xfrm rot="5400000">
            <a:off x="-5456904" y="5456908"/>
            <a:ext cx="13716001" cy="280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воспитателя  детского сада № 39    </a:t>
            </a:r>
            <a:r>
              <a:rPr lang="ru-RU" b="1" dirty="0" err="1" smtClean="0"/>
              <a:t>Калининой</a:t>
            </a:r>
            <a:r>
              <a:rPr lang="ru-RU" b="1" dirty="0" smtClean="0"/>
              <a:t> Е.В. </a:t>
            </a:r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xmlns="" id="{151A3943-762B-4740-A29F-096FF269BCB1}"/>
              </a:ext>
            </a:extLst>
          </p:cNvPr>
          <p:cNvSpPr txBox="1">
            <a:spLocks/>
          </p:cNvSpPr>
          <p:nvPr/>
        </p:nvSpPr>
        <p:spPr>
          <a:xfrm>
            <a:off x="22970448" y="12281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3200" b="1" smtClean="0">
                <a:solidFill>
                  <a:schemeClr val="tx1">
                    <a:lumMod val="25000"/>
                    <a:lumOff val="7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algn="ctr"/>
              <a:t>3</a:t>
            </a:fld>
            <a:endParaRPr lang="en-US" sz="1800" b="1">
              <a:solidFill>
                <a:schemeClr val="tx1">
                  <a:lumMod val="25000"/>
                  <a:lumOff val="7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481263" y="0"/>
            <a:ext cx="25771641" cy="114059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ТЕМА     «Формирование предпосылок читательской 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грамотности у детей 5-7 лет средствами культурных речевых практик» 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97642" y="-1636295"/>
            <a:ext cx="161945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endParaRPr kumimoji="0" lang="ru-RU" sz="6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11376" r="16831" b="28270"/>
          <a:stretch/>
        </p:blipFill>
        <p:spPr bwMode="auto">
          <a:xfrm>
            <a:off x="2045368" y="-1034716"/>
            <a:ext cx="5221706" cy="625642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435515" y="1443790"/>
            <a:ext cx="15280105" cy="2550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высшей квалификационной категории  детского сада № 39   </a:t>
            </a:r>
          </a:p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Калинина Е.В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776E-7 2.77778E-6 L -1.19776E-7 1.8427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626E-6 2.77778E-6 L -4.32626E-6 1.8427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588E-6 2.77778E-6 L 1.27588E-6 1.8427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508E-6 2.77778E-6 L 2.16508E-6 1.8427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429E-6 2.77778E-6 L 3.05429E-6 1.842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358E-6 2.77778E-6 L -1.34358E-6 1.8427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994E-6 2.77778E-6 L 4.44994E-6 1.842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358E-6 2.77778E-6 L -1.34358E-6 1.8427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429E-6 2.77778E-6 L 3.05429E-6 1.8427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508E-6 2.77778E-6 L 2.16508E-6 1.842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588E-6 2.77778E-6 L 1.27588E-6 1.8427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626E-6 2.77778E-6 L -4.32626E-6 1.84271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776E-7 2.77778E-6 L -1.19776E-7 1.8427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653" y="962526"/>
            <a:ext cx="18095494" cy="89562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передача опыта организации работы по развитию предпосылок  формирования читательской грамотности у детей старшего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68345CF0-2F17-4D46-A59E-606A58D60B58}"/>
              </a:ext>
            </a:extLst>
          </p:cNvPr>
          <p:cNvSpPr>
            <a:spLocks/>
          </p:cNvSpPr>
          <p:nvPr/>
        </p:nvSpPr>
        <p:spPr bwMode="auto">
          <a:xfrm rot="2757414">
            <a:off x="5824591" y="-36788653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6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1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8E936069-F1DC-4A2C-8E6F-39A46EBD6CB2}"/>
              </a:ext>
            </a:extLst>
          </p:cNvPr>
          <p:cNvSpPr>
            <a:spLocks/>
          </p:cNvSpPr>
          <p:nvPr/>
        </p:nvSpPr>
        <p:spPr bwMode="auto">
          <a:xfrm rot="2757414">
            <a:off x="7258203" y="-35306336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6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B9194DF5-C6DF-462D-9C7C-21E77AD1743B}"/>
              </a:ext>
            </a:extLst>
          </p:cNvPr>
          <p:cNvSpPr>
            <a:spLocks/>
          </p:cNvSpPr>
          <p:nvPr/>
        </p:nvSpPr>
        <p:spPr bwMode="auto">
          <a:xfrm rot="2757414">
            <a:off x="8691818" y="-3382401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3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3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CF2D16B1-A8D2-44E1-BCF7-28B6C7604E1E}"/>
              </a:ext>
            </a:extLst>
          </p:cNvPr>
          <p:cNvSpPr>
            <a:spLocks/>
          </p:cNvSpPr>
          <p:nvPr/>
        </p:nvSpPr>
        <p:spPr bwMode="auto">
          <a:xfrm rot="2757414">
            <a:off x="10121396" y="-32343412"/>
            <a:ext cx="6486525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4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07E9FD90-F5FE-4D90-916B-7DB2721E1994}"/>
              </a:ext>
            </a:extLst>
          </p:cNvPr>
          <p:cNvSpPr>
            <a:spLocks/>
          </p:cNvSpPr>
          <p:nvPr/>
        </p:nvSpPr>
        <p:spPr bwMode="auto">
          <a:xfrm rot="2757414">
            <a:off x="10400702" y="-30477796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5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5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xmlns="" id="{6EE82663-2128-4668-8066-C7689BB8EC09}"/>
              </a:ext>
            </a:extLst>
          </p:cNvPr>
          <p:cNvSpPr>
            <a:spLocks/>
          </p:cNvSpPr>
          <p:nvPr/>
        </p:nvSpPr>
        <p:spPr bwMode="auto">
          <a:xfrm rot="2757414">
            <a:off x="12989349" y="-293804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2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CFB1805B-3B95-4B3F-B69F-C4ADEB55EAAD}"/>
              </a:ext>
            </a:extLst>
          </p:cNvPr>
          <p:cNvSpPr>
            <a:spLocks/>
          </p:cNvSpPr>
          <p:nvPr/>
        </p:nvSpPr>
        <p:spPr bwMode="auto">
          <a:xfrm rot="2757414">
            <a:off x="14422962" y="-27898172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tx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2CE579C8-08EC-48D0-9E70-C20D99D17727}"/>
              </a:ext>
            </a:extLst>
          </p:cNvPr>
          <p:cNvSpPr>
            <a:spLocks/>
          </p:cNvSpPr>
          <p:nvPr/>
        </p:nvSpPr>
        <p:spPr bwMode="auto">
          <a:xfrm rot="2757414">
            <a:off x="15856575" y="-26415855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2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D7C4CEEB-F8DB-4905-B7CC-A4252F252E67}"/>
              </a:ext>
            </a:extLst>
          </p:cNvPr>
          <p:cNvSpPr>
            <a:spLocks/>
          </p:cNvSpPr>
          <p:nvPr/>
        </p:nvSpPr>
        <p:spPr bwMode="auto">
          <a:xfrm rot="2757414">
            <a:off x="17286878" y="-24936961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5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5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EFDC3782-1FCA-4FD5-B945-3B787D812967}"/>
              </a:ext>
            </a:extLst>
          </p:cNvPr>
          <p:cNvSpPr>
            <a:spLocks/>
          </p:cNvSpPr>
          <p:nvPr/>
        </p:nvSpPr>
        <p:spPr bwMode="auto">
          <a:xfrm rot="2757414">
            <a:off x="18719767" y="-23452931"/>
            <a:ext cx="6486525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4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4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5A334141-B506-4DA4-AABB-32EB2E87C780}"/>
              </a:ext>
            </a:extLst>
          </p:cNvPr>
          <p:cNvSpPr>
            <a:spLocks/>
          </p:cNvSpPr>
          <p:nvPr/>
        </p:nvSpPr>
        <p:spPr bwMode="auto">
          <a:xfrm rot="2757414">
            <a:off x="20154106" y="-21972326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3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3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B1B2A4B0-8362-4F06-8571-5D95A2088D7D}"/>
              </a:ext>
            </a:extLst>
          </p:cNvPr>
          <p:cNvSpPr>
            <a:spLocks/>
          </p:cNvSpPr>
          <p:nvPr/>
        </p:nvSpPr>
        <p:spPr bwMode="auto">
          <a:xfrm rot="2757414">
            <a:off x="21584407" y="-20493433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6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509F1504-3035-43C7-A5F5-64214A4B240C}"/>
              </a:ext>
            </a:extLst>
          </p:cNvPr>
          <p:cNvSpPr>
            <a:spLocks/>
          </p:cNvSpPr>
          <p:nvPr/>
        </p:nvSpPr>
        <p:spPr bwMode="auto">
          <a:xfrm rot="2757414">
            <a:off x="23014710" y="-19014539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6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1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14DED55-E2C3-447F-B037-A4FE6E28DE26}"/>
              </a:ext>
            </a:extLst>
          </p:cNvPr>
          <p:cNvSpPr/>
          <p:nvPr/>
        </p:nvSpPr>
        <p:spPr>
          <a:xfrm>
            <a:off x="-1" y="-1082842"/>
            <a:ext cx="24387176" cy="13716000"/>
          </a:xfrm>
          <a:custGeom>
            <a:avLst/>
            <a:gdLst>
              <a:gd name="connsiteX0" fmla="*/ 12193587 w 24387176"/>
              <a:gd name="connsiteY0" fmla="*/ 2064329 h 13716000"/>
              <a:gd name="connsiteX1" fmla="*/ 7399917 w 24387176"/>
              <a:gd name="connsiteY1" fmla="*/ 6858000 h 13716000"/>
              <a:gd name="connsiteX2" fmla="*/ 12193587 w 24387176"/>
              <a:gd name="connsiteY2" fmla="*/ 11651671 h 13716000"/>
              <a:gd name="connsiteX3" fmla="*/ 16987258 w 24387176"/>
              <a:gd name="connsiteY3" fmla="*/ 6858000 h 13716000"/>
              <a:gd name="connsiteX4" fmla="*/ 12193587 w 24387176"/>
              <a:gd name="connsiteY4" fmla="*/ 2064329 h 13716000"/>
              <a:gd name="connsiteX5" fmla="*/ 0 w 24387176"/>
              <a:gd name="connsiteY5" fmla="*/ 0 h 13716000"/>
              <a:gd name="connsiteX6" fmla="*/ 24387176 w 24387176"/>
              <a:gd name="connsiteY6" fmla="*/ 0 h 13716000"/>
              <a:gd name="connsiteX7" fmla="*/ 24387176 w 24387176"/>
              <a:gd name="connsiteY7" fmla="*/ 13716000 h 13716000"/>
              <a:gd name="connsiteX8" fmla="*/ 0 w 2438717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7176" h="13716000">
                <a:moveTo>
                  <a:pt x="12193587" y="2064329"/>
                </a:moveTo>
                <a:cubicBezTo>
                  <a:pt x="9546116" y="2064329"/>
                  <a:pt x="7399917" y="4210530"/>
                  <a:pt x="7399917" y="6858000"/>
                </a:cubicBezTo>
                <a:cubicBezTo>
                  <a:pt x="7399917" y="9505471"/>
                  <a:pt x="9546116" y="11651671"/>
                  <a:pt x="12193587" y="11651671"/>
                </a:cubicBezTo>
                <a:cubicBezTo>
                  <a:pt x="14841058" y="11651671"/>
                  <a:pt x="16987258" y="9505471"/>
                  <a:pt x="16987258" y="6858000"/>
                </a:cubicBezTo>
                <a:cubicBezTo>
                  <a:pt x="16987258" y="4210530"/>
                  <a:pt x="14841058" y="2064329"/>
                  <a:pt x="12193587" y="2064329"/>
                </a:cubicBezTo>
                <a:close/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A39BCF3D-8C9B-40A8-B9AC-4F605EA9B66B}"/>
              </a:ext>
            </a:extLst>
          </p:cNvPr>
          <p:cNvSpPr txBox="1">
            <a:spLocks/>
          </p:cNvSpPr>
          <p:nvPr/>
        </p:nvSpPr>
        <p:spPr>
          <a:xfrm>
            <a:off x="23385927" y="12281621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3200" b="1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algn="ctr"/>
              <a:t>5</a:t>
            </a:fld>
            <a:endParaRPr lang="en-US" sz="1800" b="1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AE1A98-A748-4A29-A7B9-1235A4380E0E}"/>
              </a:ext>
            </a:extLst>
          </p:cNvPr>
          <p:cNvSpPr txBox="1"/>
          <p:nvPr/>
        </p:nvSpPr>
        <p:spPr>
          <a:xfrm rot="16200000">
            <a:off x="22667554" y="1641582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xmlns="" id="{F704BE95-40B6-42A7-9BA8-61CC520FD74F}"/>
              </a:ext>
            </a:extLst>
          </p:cNvPr>
          <p:cNvSpPr/>
          <p:nvPr/>
        </p:nvSpPr>
        <p:spPr>
          <a:xfrm>
            <a:off x="4216731" y="-1118856"/>
            <a:ext cx="15953713" cy="15953713"/>
          </a:xfrm>
          <a:prstGeom prst="donut">
            <a:avLst>
              <a:gd name="adj" fmla="val 202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>
            <a:outerShdw blurRad="1270000" sx="93000" sy="93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BAAA37-C020-4035-8AF4-4FD793C85360}"/>
              </a:ext>
            </a:extLst>
          </p:cNvPr>
          <p:cNvSpPr txBox="1"/>
          <p:nvPr/>
        </p:nvSpPr>
        <p:spPr>
          <a:xfrm>
            <a:off x="5586651" y="5197642"/>
            <a:ext cx="1243665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Решили 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9756CB-3B72-44BF-9D13-ABC8F8522FC0}"/>
              </a:ext>
            </a:extLst>
          </p:cNvPr>
          <p:cNvSpPr txBox="1"/>
          <p:nvPr/>
        </p:nvSpPr>
        <p:spPr>
          <a:xfrm>
            <a:off x="18134834" y="9599026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F9732D-E873-4288-92DD-4CB729F01C50}"/>
              </a:ext>
            </a:extLst>
          </p:cNvPr>
          <p:cNvSpPr txBox="1"/>
          <p:nvPr/>
        </p:nvSpPr>
        <p:spPr>
          <a:xfrm>
            <a:off x="0" y="385011"/>
            <a:ext cx="4908884" cy="9941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Внести в районную базу данных лучшую практику в дошкольном образовании района </a:t>
            </a:r>
            <a:r>
              <a:rPr lang="ru-RU" sz="4000" b="1" dirty="0" smtClean="0"/>
              <a:t>воспитателя  детского сада № 39    </a:t>
            </a:r>
            <a:r>
              <a:rPr lang="ru-RU" sz="4000" b="1" dirty="0" err="1" smtClean="0"/>
              <a:t>Калининой</a:t>
            </a:r>
            <a:r>
              <a:rPr lang="ru-RU" sz="4000" b="1" dirty="0" smtClean="0"/>
              <a:t> Е.В. по теме «Формирование предпосылок читательской грамотности у детей 5-7 лет средствами культурных речевых практик» </a:t>
            </a:r>
            <a:r>
              <a:rPr lang="ru-RU" sz="4000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0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547E-6 -1.66667E-6 L -0.74469 1.282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415E-6 -3.51852E-6 L -0.74469 1.2828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282E-6 4.62963E-6 L -0.74469 1.2828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51E-6 4.25926E-6 L -0.7447 1.2828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122E-6 -1.85185E-6 L -0.7447 1.2828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314E-6 -3.7037E-6 L -0.74469 1.28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819E-6 4.44444E-6 L -0.7447 1.2828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952E-6 -1.66667E-6 L -0.7447 1.28287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223E-6 -2.03704E-6 L -0.7447 1.2828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213E-6 3.7037E-7 L -0.74469 1.2828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511E-7 8.67362E-19 L -0.74469 1.2828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724E-6 -3.7037E-7 L -0.74469 1.2828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969E-6 -7.40741E-7 L -0.74469 1.2828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35" y="641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E3142CA-0457-42F6-BD06-A5916316478B}"/>
              </a:ext>
            </a:extLst>
          </p:cNvPr>
          <p:cNvSpPr>
            <a:spLocks/>
          </p:cNvSpPr>
          <p:nvPr/>
        </p:nvSpPr>
        <p:spPr bwMode="auto">
          <a:xfrm>
            <a:off x="-2509045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6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1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5FA3D936-B915-430C-91EA-9723B2952D12}"/>
              </a:ext>
            </a:extLst>
          </p:cNvPr>
          <p:cNvSpPr>
            <a:spLocks/>
          </p:cNvSpPr>
          <p:nvPr/>
        </p:nvSpPr>
        <p:spPr bwMode="auto">
          <a:xfrm>
            <a:off x="-446884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6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4B76298-134F-4263-B411-EA2FB96BE567}"/>
              </a:ext>
            </a:extLst>
          </p:cNvPr>
          <p:cNvSpPr>
            <a:spLocks/>
          </p:cNvSpPr>
          <p:nvPr/>
        </p:nvSpPr>
        <p:spPr bwMode="auto">
          <a:xfrm>
            <a:off x="1615280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3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3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36D88785-2DD4-4FC3-A7BF-6092D9C208B4}"/>
              </a:ext>
            </a:extLst>
          </p:cNvPr>
          <p:cNvSpPr>
            <a:spLocks/>
          </p:cNvSpPr>
          <p:nvPr/>
        </p:nvSpPr>
        <p:spPr bwMode="auto">
          <a:xfrm>
            <a:off x="3672680" y="-26290588"/>
            <a:ext cx="6486525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4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4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9BAFD255-653D-47CD-A0D3-D5E3DDCBE142}"/>
              </a:ext>
            </a:extLst>
          </p:cNvPr>
          <p:cNvSpPr>
            <a:spLocks/>
          </p:cNvSpPr>
          <p:nvPr/>
        </p:nvSpPr>
        <p:spPr bwMode="auto">
          <a:xfrm>
            <a:off x="5734841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5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5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11803E70-847F-47A1-97A7-5F58C72B998C}"/>
              </a:ext>
            </a:extLst>
          </p:cNvPr>
          <p:cNvSpPr>
            <a:spLocks/>
          </p:cNvSpPr>
          <p:nvPr/>
        </p:nvSpPr>
        <p:spPr bwMode="auto">
          <a:xfrm>
            <a:off x="7797005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2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613934E6-2864-4BB6-8883-01F75D399A20}"/>
              </a:ext>
            </a:extLst>
          </p:cNvPr>
          <p:cNvSpPr>
            <a:spLocks/>
          </p:cNvSpPr>
          <p:nvPr/>
        </p:nvSpPr>
        <p:spPr bwMode="auto">
          <a:xfrm>
            <a:off x="9859166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tx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C1E875CD-4930-4E82-97E9-BC643FED2773}"/>
              </a:ext>
            </a:extLst>
          </p:cNvPr>
          <p:cNvSpPr>
            <a:spLocks/>
          </p:cNvSpPr>
          <p:nvPr/>
        </p:nvSpPr>
        <p:spPr bwMode="auto">
          <a:xfrm>
            <a:off x="11921327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2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2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03977B0B-365C-4EFE-BE02-F8B0F027FF5E}"/>
              </a:ext>
            </a:extLst>
          </p:cNvPr>
          <p:cNvSpPr>
            <a:spLocks/>
          </p:cNvSpPr>
          <p:nvPr/>
        </p:nvSpPr>
        <p:spPr bwMode="auto">
          <a:xfrm>
            <a:off x="13978727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5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5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B8BB5B7B-BBE3-4AC0-A81D-B43BC9BAC368}"/>
              </a:ext>
            </a:extLst>
          </p:cNvPr>
          <p:cNvSpPr>
            <a:spLocks/>
          </p:cNvSpPr>
          <p:nvPr/>
        </p:nvSpPr>
        <p:spPr bwMode="auto">
          <a:xfrm>
            <a:off x="16040891" y="-26290588"/>
            <a:ext cx="6486525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4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4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54FD2609-09B1-4D7D-8938-45CAE1AB3181}"/>
              </a:ext>
            </a:extLst>
          </p:cNvPr>
          <p:cNvSpPr>
            <a:spLocks/>
          </p:cNvSpPr>
          <p:nvPr/>
        </p:nvSpPr>
        <p:spPr bwMode="auto">
          <a:xfrm>
            <a:off x="18103052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3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3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0022875B-DBE6-499D-8967-C0BCA4F9C318}"/>
              </a:ext>
            </a:extLst>
          </p:cNvPr>
          <p:cNvSpPr>
            <a:spLocks/>
          </p:cNvSpPr>
          <p:nvPr/>
        </p:nvSpPr>
        <p:spPr bwMode="auto">
          <a:xfrm>
            <a:off x="20160450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6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098FE472-640D-437D-B042-5E0C288DD1E6}"/>
              </a:ext>
            </a:extLst>
          </p:cNvPr>
          <p:cNvSpPr>
            <a:spLocks/>
          </p:cNvSpPr>
          <p:nvPr/>
        </p:nvSpPr>
        <p:spPr bwMode="auto">
          <a:xfrm>
            <a:off x="22217850" y="-26290588"/>
            <a:ext cx="6481764" cy="41148000"/>
          </a:xfrm>
          <a:custGeom>
            <a:avLst/>
            <a:gdLst>
              <a:gd name="T0" fmla="*/ 913 w 2188"/>
              <a:gd name="T1" fmla="*/ 14034 h 14034"/>
              <a:gd name="T2" fmla="*/ 734 w 2188"/>
              <a:gd name="T3" fmla="*/ 13676 h 14034"/>
              <a:gd name="T4" fmla="*/ 373 w 2188"/>
              <a:gd name="T5" fmla="*/ 12854 h 14034"/>
              <a:gd name="T6" fmla="*/ 0 w 2188"/>
              <a:gd name="T7" fmla="*/ 11337 h 14034"/>
              <a:gd name="T8" fmla="*/ 376 w 2188"/>
              <a:gd name="T9" fmla="*/ 9820 h 14034"/>
              <a:gd name="T10" fmla="*/ 738 w 2188"/>
              <a:gd name="T11" fmla="*/ 8998 h 14034"/>
              <a:gd name="T12" fmla="*/ 1072 w 2188"/>
              <a:gd name="T13" fmla="*/ 8236 h 14034"/>
              <a:gd name="T14" fmla="*/ 1388 w 2188"/>
              <a:gd name="T15" fmla="*/ 7017 h 14034"/>
              <a:gd name="T16" fmla="*/ 1068 w 2188"/>
              <a:gd name="T17" fmla="*/ 5792 h 14034"/>
              <a:gd name="T18" fmla="*/ 735 w 2188"/>
              <a:gd name="T19" fmla="*/ 5037 h 14034"/>
              <a:gd name="T20" fmla="*/ 734 w 2188"/>
              <a:gd name="T21" fmla="*/ 5036 h 14034"/>
              <a:gd name="T22" fmla="*/ 373 w 2188"/>
              <a:gd name="T23" fmla="*/ 4214 h 14034"/>
              <a:gd name="T24" fmla="*/ 0 w 2188"/>
              <a:gd name="T25" fmla="*/ 2697 h 14034"/>
              <a:gd name="T26" fmla="*/ 376 w 2188"/>
              <a:gd name="T27" fmla="*/ 1180 h 14034"/>
              <a:gd name="T28" fmla="*/ 739 w 2188"/>
              <a:gd name="T29" fmla="*/ 357 h 14034"/>
              <a:gd name="T30" fmla="*/ 918 w 2188"/>
              <a:gd name="T31" fmla="*/ 0 h 14034"/>
              <a:gd name="T32" fmla="*/ 1633 w 2188"/>
              <a:gd name="T33" fmla="*/ 359 h 14034"/>
              <a:gd name="T34" fmla="*/ 1453 w 2188"/>
              <a:gd name="T35" fmla="*/ 717 h 14034"/>
              <a:gd name="T36" fmla="*/ 1118 w 2188"/>
              <a:gd name="T37" fmla="*/ 1478 h 14034"/>
              <a:gd name="T38" fmla="*/ 800 w 2188"/>
              <a:gd name="T39" fmla="*/ 2697 h 14034"/>
              <a:gd name="T40" fmla="*/ 1116 w 2188"/>
              <a:gd name="T41" fmla="*/ 3916 h 14034"/>
              <a:gd name="T42" fmla="*/ 1449 w 2188"/>
              <a:gd name="T43" fmla="*/ 4677 h 14034"/>
              <a:gd name="T44" fmla="*/ 1812 w 2188"/>
              <a:gd name="T45" fmla="*/ 5500 h 14034"/>
              <a:gd name="T46" fmla="*/ 2188 w 2188"/>
              <a:gd name="T47" fmla="*/ 7017 h 14034"/>
              <a:gd name="T48" fmla="*/ 1815 w 2188"/>
              <a:gd name="T49" fmla="*/ 8534 h 14034"/>
              <a:gd name="T50" fmla="*/ 1454 w 2188"/>
              <a:gd name="T51" fmla="*/ 9356 h 14034"/>
              <a:gd name="T52" fmla="*/ 1453 w 2188"/>
              <a:gd name="T53" fmla="*/ 9357 h 14034"/>
              <a:gd name="T54" fmla="*/ 1118 w 2188"/>
              <a:gd name="T55" fmla="*/ 10118 h 14034"/>
              <a:gd name="T56" fmla="*/ 800 w 2188"/>
              <a:gd name="T57" fmla="*/ 11337 h 14034"/>
              <a:gd name="T58" fmla="*/ 1116 w 2188"/>
              <a:gd name="T59" fmla="*/ 12556 h 14034"/>
              <a:gd name="T60" fmla="*/ 1450 w 2188"/>
              <a:gd name="T61" fmla="*/ 13318 h 14034"/>
              <a:gd name="T62" fmla="*/ 1628 w 2188"/>
              <a:gd name="T63" fmla="*/ 13676 h 14034"/>
              <a:gd name="T64" fmla="*/ 913 w 2188"/>
              <a:gd name="T65" fmla="*/ 14034 h 14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8" h="14034">
                <a:moveTo>
                  <a:pt x="913" y="14034"/>
                </a:moveTo>
                <a:cubicBezTo>
                  <a:pt x="734" y="13676"/>
                  <a:pt x="734" y="13676"/>
                  <a:pt x="734" y="13676"/>
                </a:cubicBezTo>
                <a:cubicBezTo>
                  <a:pt x="727" y="13661"/>
                  <a:pt x="551" y="13308"/>
                  <a:pt x="373" y="12854"/>
                </a:cubicBezTo>
                <a:cubicBezTo>
                  <a:pt x="126" y="12219"/>
                  <a:pt x="0" y="11709"/>
                  <a:pt x="0" y="11337"/>
                </a:cubicBezTo>
                <a:cubicBezTo>
                  <a:pt x="0" y="10965"/>
                  <a:pt x="126" y="10454"/>
                  <a:pt x="376" y="9820"/>
                </a:cubicBezTo>
                <a:cubicBezTo>
                  <a:pt x="553" y="9368"/>
                  <a:pt x="729" y="9017"/>
                  <a:pt x="738" y="8998"/>
                </a:cubicBezTo>
                <a:cubicBezTo>
                  <a:pt x="745" y="8984"/>
                  <a:pt x="910" y="8651"/>
                  <a:pt x="1072" y="8236"/>
                </a:cubicBezTo>
                <a:cubicBezTo>
                  <a:pt x="1276" y="7713"/>
                  <a:pt x="1388" y="7280"/>
                  <a:pt x="1388" y="7017"/>
                </a:cubicBezTo>
                <a:cubicBezTo>
                  <a:pt x="1388" y="6753"/>
                  <a:pt x="1274" y="6318"/>
                  <a:pt x="1068" y="5792"/>
                </a:cubicBezTo>
                <a:cubicBezTo>
                  <a:pt x="902" y="5371"/>
                  <a:pt x="736" y="5040"/>
                  <a:pt x="735" y="5037"/>
                </a:cubicBezTo>
                <a:cubicBezTo>
                  <a:pt x="734" y="5036"/>
                  <a:pt x="734" y="5036"/>
                  <a:pt x="734" y="5036"/>
                </a:cubicBezTo>
                <a:cubicBezTo>
                  <a:pt x="727" y="5021"/>
                  <a:pt x="551" y="4668"/>
                  <a:pt x="373" y="4214"/>
                </a:cubicBezTo>
                <a:cubicBezTo>
                  <a:pt x="126" y="3579"/>
                  <a:pt x="0" y="3069"/>
                  <a:pt x="0" y="2697"/>
                </a:cubicBezTo>
                <a:cubicBezTo>
                  <a:pt x="0" y="2325"/>
                  <a:pt x="126" y="1814"/>
                  <a:pt x="376" y="1180"/>
                </a:cubicBezTo>
                <a:cubicBezTo>
                  <a:pt x="554" y="725"/>
                  <a:pt x="731" y="372"/>
                  <a:pt x="739" y="357"/>
                </a:cubicBezTo>
                <a:cubicBezTo>
                  <a:pt x="918" y="0"/>
                  <a:pt x="918" y="0"/>
                  <a:pt x="918" y="0"/>
                </a:cubicBezTo>
                <a:cubicBezTo>
                  <a:pt x="1633" y="359"/>
                  <a:pt x="1633" y="359"/>
                  <a:pt x="1633" y="359"/>
                </a:cubicBezTo>
                <a:cubicBezTo>
                  <a:pt x="1453" y="717"/>
                  <a:pt x="1453" y="717"/>
                  <a:pt x="1453" y="717"/>
                </a:cubicBezTo>
                <a:cubicBezTo>
                  <a:pt x="1450" y="724"/>
                  <a:pt x="1282" y="1059"/>
                  <a:pt x="1118" y="1478"/>
                </a:cubicBezTo>
                <a:cubicBezTo>
                  <a:pt x="913" y="2001"/>
                  <a:pt x="800" y="2434"/>
                  <a:pt x="800" y="2697"/>
                </a:cubicBezTo>
                <a:cubicBezTo>
                  <a:pt x="800" y="2960"/>
                  <a:pt x="912" y="3393"/>
                  <a:pt x="1116" y="3916"/>
                </a:cubicBezTo>
                <a:cubicBezTo>
                  <a:pt x="1277" y="4329"/>
                  <a:pt x="1441" y="4660"/>
                  <a:pt x="1449" y="4677"/>
                </a:cubicBezTo>
                <a:cubicBezTo>
                  <a:pt x="1458" y="4695"/>
                  <a:pt x="1634" y="5047"/>
                  <a:pt x="1812" y="5500"/>
                </a:cubicBezTo>
                <a:cubicBezTo>
                  <a:pt x="2062" y="6134"/>
                  <a:pt x="2188" y="6645"/>
                  <a:pt x="2188" y="7017"/>
                </a:cubicBezTo>
                <a:cubicBezTo>
                  <a:pt x="2188" y="7389"/>
                  <a:pt x="2062" y="7899"/>
                  <a:pt x="1815" y="8534"/>
                </a:cubicBezTo>
                <a:cubicBezTo>
                  <a:pt x="1637" y="8988"/>
                  <a:pt x="1461" y="9341"/>
                  <a:pt x="1454" y="9356"/>
                </a:cubicBezTo>
                <a:cubicBezTo>
                  <a:pt x="1453" y="9357"/>
                  <a:pt x="1453" y="9357"/>
                  <a:pt x="1453" y="9357"/>
                </a:cubicBezTo>
                <a:cubicBezTo>
                  <a:pt x="1452" y="9360"/>
                  <a:pt x="1283" y="9697"/>
                  <a:pt x="1118" y="10118"/>
                </a:cubicBezTo>
                <a:cubicBezTo>
                  <a:pt x="913" y="10641"/>
                  <a:pt x="800" y="11074"/>
                  <a:pt x="800" y="11337"/>
                </a:cubicBezTo>
                <a:cubicBezTo>
                  <a:pt x="800" y="11600"/>
                  <a:pt x="912" y="12033"/>
                  <a:pt x="1116" y="12556"/>
                </a:cubicBezTo>
                <a:cubicBezTo>
                  <a:pt x="1281" y="12978"/>
                  <a:pt x="1448" y="13315"/>
                  <a:pt x="1450" y="13318"/>
                </a:cubicBezTo>
                <a:cubicBezTo>
                  <a:pt x="1628" y="13676"/>
                  <a:pt x="1628" y="13676"/>
                  <a:pt x="1628" y="13676"/>
                </a:cubicBezTo>
                <a:lnTo>
                  <a:pt x="913" y="14034"/>
                </a:lnTo>
                <a:close/>
              </a:path>
            </a:pathLst>
          </a:custGeom>
          <a:solidFill>
            <a:schemeClr val="accent6">
              <a:alpha val="88000"/>
            </a:schemeClr>
          </a:solidFill>
          <a:ln>
            <a:noFill/>
          </a:ln>
          <a:effectLst>
            <a:outerShdw blurRad="1003300" dist="38100" dir="10800000" algn="r" rotWithShape="0">
              <a:schemeClr val="accent1">
                <a:lumMod val="75000"/>
                <a:alpha val="46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27C2F9-5A50-4B0D-A949-EF3DB1E6F624}"/>
              </a:ext>
            </a:extLst>
          </p:cNvPr>
          <p:cNvSpPr/>
          <p:nvPr/>
        </p:nvSpPr>
        <p:spPr>
          <a:xfrm>
            <a:off x="0" y="0"/>
            <a:ext cx="24387175" cy="305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68775A-155D-411B-AAE0-137190C7596F}"/>
              </a:ext>
            </a:extLst>
          </p:cNvPr>
          <p:cNvSpPr/>
          <p:nvPr/>
        </p:nvSpPr>
        <p:spPr>
          <a:xfrm rot="5400000">
            <a:off x="16386174" y="5715002"/>
            <a:ext cx="13716001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1C104A1-608D-4A28-9283-CCE1C7C22E2E}"/>
              </a:ext>
            </a:extLst>
          </p:cNvPr>
          <p:cNvSpPr/>
          <p:nvPr/>
        </p:nvSpPr>
        <p:spPr>
          <a:xfrm>
            <a:off x="1684420" y="2719136"/>
            <a:ext cx="9914021" cy="51013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В новом 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2022 году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Желаю -</a:t>
            </a:r>
            <a:endParaRPr lang="en-US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AA759DF-9229-41BD-AD41-0465A593E06D}"/>
              </a:ext>
            </a:extLst>
          </p:cNvPr>
          <p:cNvSpPr txBox="1"/>
          <p:nvPr/>
        </p:nvSpPr>
        <p:spPr>
          <a:xfrm rot="16200000">
            <a:off x="5698508" y="-1195704"/>
            <a:ext cx="1015663" cy="92332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lvl="4"/>
            <a:endParaRPr lang="en-US" sz="5400" b="1" dirty="0">
              <a:solidFill>
                <a:schemeClr val="accent2">
                  <a:lumMod val="7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31262A9-D8E6-458F-890C-31BB70153DB3}"/>
              </a:ext>
            </a:extLst>
          </p:cNvPr>
          <p:cNvGrpSpPr/>
          <p:nvPr/>
        </p:nvGrpSpPr>
        <p:grpSpPr>
          <a:xfrm>
            <a:off x="2557292" y="16569823"/>
            <a:ext cx="7421624" cy="2150458"/>
            <a:chOff x="2557292" y="9324819"/>
            <a:chExt cx="7421624" cy="21504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727E715-052E-4586-8C6F-1E8559905EE5}"/>
                </a:ext>
              </a:extLst>
            </p:cNvPr>
            <p:cNvSpPr txBox="1"/>
            <p:nvPr/>
          </p:nvSpPr>
          <p:spPr>
            <a:xfrm>
              <a:off x="2563825" y="10133621"/>
              <a:ext cx="1395271" cy="5626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8974AA8-FD96-4075-98D2-B0D51DB0E6D1}"/>
                </a:ext>
              </a:extLst>
            </p:cNvPr>
            <p:cNvSpPr txBox="1"/>
            <p:nvPr/>
          </p:nvSpPr>
          <p:spPr>
            <a:xfrm>
              <a:off x="4286046" y="10133621"/>
              <a:ext cx="1867991" cy="5626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Environment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2690BF-B3F7-42F1-946D-E6A823CD00EA}"/>
                </a:ext>
              </a:extLst>
            </p:cNvPr>
            <p:cNvSpPr txBox="1"/>
            <p:nvPr/>
          </p:nvSpPr>
          <p:spPr>
            <a:xfrm>
              <a:off x="6480987" y="10133621"/>
              <a:ext cx="1163236" cy="5626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C524FE5-76F6-44D2-889C-B42327A9447F}"/>
                </a:ext>
              </a:extLst>
            </p:cNvPr>
            <p:cNvSpPr txBox="1"/>
            <p:nvPr/>
          </p:nvSpPr>
          <p:spPr>
            <a:xfrm>
              <a:off x="2557292" y="9324819"/>
              <a:ext cx="1467370" cy="5626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Industrial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73513F-CD0A-4424-92C9-DD4C4FC0E443}"/>
                </a:ext>
              </a:extLst>
            </p:cNvPr>
            <p:cNvSpPr txBox="1"/>
            <p:nvPr/>
          </p:nvSpPr>
          <p:spPr>
            <a:xfrm>
              <a:off x="2584576" y="10912647"/>
              <a:ext cx="1315892" cy="5626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B60E893-FE94-4936-8DC8-40EDD90C9DFF}"/>
                </a:ext>
              </a:extLst>
            </p:cNvPr>
            <p:cNvSpPr txBox="1"/>
            <p:nvPr/>
          </p:nvSpPr>
          <p:spPr>
            <a:xfrm>
              <a:off x="4076605" y="10912647"/>
              <a:ext cx="1020044" cy="56263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social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9CA9A25-6C4D-480C-ABC9-4B7924B61BED}"/>
                </a:ext>
              </a:extLst>
            </p:cNvPr>
            <p:cNvSpPr txBox="1"/>
            <p:nvPr/>
          </p:nvSpPr>
          <p:spPr>
            <a:xfrm>
              <a:off x="5251064" y="10912647"/>
              <a:ext cx="1710917" cy="56263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Compatible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F45897-55E5-43EF-9C33-609952D49E4F}"/>
                </a:ext>
              </a:extLst>
            </p:cNvPr>
            <p:cNvSpPr txBox="1"/>
            <p:nvPr/>
          </p:nvSpPr>
          <p:spPr>
            <a:xfrm>
              <a:off x="4280477" y="9324819"/>
              <a:ext cx="1265059" cy="56263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Analyze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D177122-333C-4344-BE0B-C8604C0992EF}"/>
                </a:ext>
              </a:extLst>
            </p:cNvPr>
            <p:cNvSpPr txBox="1"/>
            <p:nvPr/>
          </p:nvSpPr>
          <p:spPr>
            <a:xfrm>
              <a:off x="5801351" y="9324819"/>
              <a:ext cx="1434611" cy="5626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3391C24-02D6-42E3-A7F8-F3B3D0C1A410}"/>
                </a:ext>
              </a:extLst>
            </p:cNvPr>
            <p:cNvSpPr txBox="1"/>
            <p:nvPr/>
          </p:nvSpPr>
          <p:spPr>
            <a:xfrm>
              <a:off x="7971173" y="10133621"/>
              <a:ext cx="2007743" cy="5626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Opportunities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2E48CE6-FE0E-4DFC-9ECA-CFBD3C33B960}"/>
              </a:ext>
            </a:extLst>
          </p:cNvPr>
          <p:cNvSpPr/>
          <p:nvPr/>
        </p:nvSpPr>
        <p:spPr>
          <a:xfrm>
            <a:off x="15563838" y="4220044"/>
            <a:ext cx="4596130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sz="34400" dirty="0">
                <a:solidFill>
                  <a:srgbClr val="FFFFFF"/>
                </a:solidFill>
                <a:latin typeface="Designball-Electronic-Device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D0BD956-594D-4252-93C6-F74F0E90E5BE}"/>
              </a:ext>
            </a:extLst>
          </p:cNvPr>
          <p:cNvSpPr txBox="1"/>
          <p:nvPr/>
        </p:nvSpPr>
        <p:spPr>
          <a:xfrm rot="16200000">
            <a:off x="2028919" y="1641579"/>
            <a:ext cx="176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xmlns="" id="{151A3943-762B-4740-A29F-096FF269BCB1}"/>
              </a:ext>
            </a:extLst>
          </p:cNvPr>
          <p:cNvSpPr txBox="1">
            <a:spLocks/>
          </p:cNvSpPr>
          <p:nvPr/>
        </p:nvSpPr>
        <p:spPr>
          <a:xfrm>
            <a:off x="22970448" y="12281619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3200" b="1" smtClean="0">
                <a:solidFill>
                  <a:schemeClr val="tx1">
                    <a:lumMod val="25000"/>
                    <a:lumOff val="7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algn="ctr"/>
              <a:t>6</a:t>
            </a:fld>
            <a:endParaRPr lang="en-US" sz="1800" b="1">
              <a:solidFill>
                <a:schemeClr val="tx1">
                  <a:lumMod val="25000"/>
                  <a:lumOff val="7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2D5FB6-3641-49F9-998C-63505CAE11F3}"/>
              </a:ext>
            </a:extLst>
          </p:cNvPr>
          <p:cNvSpPr txBox="1"/>
          <p:nvPr/>
        </p:nvSpPr>
        <p:spPr>
          <a:xfrm>
            <a:off x="1708485" y="7791757"/>
            <a:ext cx="991402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highlight>
                  <a:srgbClr val="FFB2BA"/>
                </a:highlight>
              </a:rPr>
              <a:t>Успешной	 работы     по реализации         новых  технологий и внедрению ППО!                       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highlight>
                <a:srgbClr val="FFB2BA"/>
              </a:highlight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B41BCB1-651B-4243-BCCD-02D6915FE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681" y="4372953"/>
            <a:ext cx="806450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8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776E-7 2.77778E-6 L -1.19776E-7 1.8427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626E-6 2.77778E-6 L -4.32626E-6 1.8427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588E-6 2.77778E-6 L 1.27588E-6 1.8427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508E-6 2.77778E-6 L 2.16508E-6 1.8427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429E-6 2.77778E-6 L 3.05429E-6 1.842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358E-6 2.77778E-6 L -1.34358E-6 1.8427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994E-6 2.77778E-6 L 4.44994E-6 1.842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358E-6 2.77778E-6 L -1.34358E-6 1.8427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429E-6 2.77778E-6 L 3.05429E-6 1.8427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508E-6 2.77778E-6 L 2.16508E-6 1.842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588E-6 2.77778E-6 L 1.27588E-6 1.8427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626E-6 2.77778E-6 L -4.32626E-6 1.84271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776E-7 2.77778E-6 L -1.19776E-7 1.8427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4" grpId="0" animBg="1"/>
      <p:bldP spid="21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Layout of version 4.5">
  <a:themeElements>
    <a:clrScheme name="Custom 1">
      <a:dk1>
        <a:srgbClr val="172144"/>
      </a:dk1>
      <a:lt1>
        <a:srgbClr val="FFFFFF"/>
      </a:lt1>
      <a:dk2>
        <a:srgbClr val="172144"/>
      </a:dk2>
      <a:lt2>
        <a:srgbClr val="FFFFFF"/>
      </a:lt2>
      <a:accent1>
        <a:srgbClr val="FF2D5E"/>
      </a:accent1>
      <a:accent2>
        <a:srgbClr val="0D0884"/>
      </a:accent2>
      <a:accent3>
        <a:srgbClr val="FCB736"/>
      </a:accent3>
      <a:accent4>
        <a:srgbClr val="FC7033"/>
      </a:accent4>
      <a:accent5>
        <a:srgbClr val="3853F4"/>
      </a:accent5>
      <a:accent6>
        <a:srgbClr val="FF4D9E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Massive X new Blue color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 of version 4.5">
  <a:themeElements>
    <a:clrScheme name="Massive X - Multi Color - 02">
      <a:dk1>
        <a:srgbClr val="172144"/>
      </a:dk1>
      <a:lt1>
        <a:srgbClr val="FFFFFF"/>
      </a:lt1>
      <a:dk2>
        <a:srgbClr val="172144"/>
      </a:dk2>
      <a:lt2>
        <a:srgbClr val="FFFFFF"/>
      </a:lt2>
      <a:accent1>
        <a:srgbClr val="FF2D5E"/>
      </a:accent1>
      <a:accent2>
        <a:srgbClr val="0D0884"/>
      </a:accent2>
      <a:accent3>
        <a:srgbClr val="FCB736"/>
      </a:accent3>
      <a:accent4>
        <a:srgbClr val="FC7033"/>
      </a:accent4>
      <a:accent5>
        <a:srgbClr val="3853F4"/>
      </a:accent5>
      <a:accent6>
        <a:srgbClr val="FF4D9E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Massive X new Blue color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30452</TotalTime>
  <Words>237</Words>
  <Application>Microsoft Office PowerPoint</Application>
  <PresentationFormat>Произвольный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6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Designball-Electronic-Device-01</vt:lpstr>
      <vt:lpstr>Designball-Social-01</vt:lpstr>
      <vt:lpstr>Open Sans</vt:lpstr>
      <vt:lpstr>Open Sans Bold</vt:lpstr>
      <vt:lpstr>Open Sans Extrabold</vt:lpstr>
      <vt:lpstr>Open Sans Light</vt:lpstr>
      <vt:lpstr>Times New Roman</vt:lpstr>
      <vt:lpstr>Office Theme</vt:lpstr>
      <vt:lpstr>6_Office Theme</vt:lpstr>
      <vt:lpstr>Custom Design</vt:lpstr>
      <vt:lpstr>10_Office Theme</vt:lpstr>
      <vt:lpstr>Layout of version 4.5</vt:lpstr>
      <vt:lpstr>7_Office Theme</vt:lpstr>
      <vt:lpstr>9_Office Theme</vt:lpstr>
      <vt:lpstr>12_Office Theme</vt:lpstr>
      <vt:lpstr>13_Office Theme</vt:lpstr>
      <vt:lpstr>1_Layout of version 4.5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DesignBall</dc:creator>
  <cp:lastModifiedBy>User</cp:lastModifiedBy>
  <cp:revision>1691</cp:revision>
  <dcterms:created xsi:type="dcterms:W3CDTF">2017-10-27T02:31:07Z</dcterms:created>
  <dcterms:modified xsi:type="dcterms:W3CDTF">2022-01-19T05:59:34Z</dcterms:modified>
</cp:coreProperties>
</file>