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65" r:id="rId15"/>
    <p:sldId id="272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0"/>
  </p:normalViewPr>
  <p:slideViewPr>
    <p:cSldViewPr>
      <p:cViewPr varScale="1">
        <p:scale>
          <a:sx n="106" d="100"/>
          <a:sy n="106" d="100"/>
        </p:scale>
        <p:origin x="-10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B8D2D-461E-4CE7-AC08-BE7BCDE664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A3C80-F3A7-487E-B819-D9A8BE411E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70BDD-1256-4DB8-9247-2D3567B95C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E8EB6-9C3D-49C2-B0BA-B65CC97D03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587E2-ED71-43B9-B1E8-3F1499801B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79D82-2C26-4224-814A-620A6DC4C0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E40DE-26DE-4AB5-9578-6C6C854BD9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67A19-CC9D-4995-B752-0FD374054B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CAF9F-E07F-4BE2-A59F-1B63983105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AF05A-45E4-4E78-AC6E-8FFC7536C2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191D0-1F09-4413-9A67-148D2F5F75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532D77-B100-4DDD-81E7-3F02D3A467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280920" cy="183006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b="1" dirty="0" smtClean="0">
                <a:solidFill>
                  <a:srgbClr val="00B0F0"/>
                </a:solidFill>
              </a:rPr>
              <a:t>Изготовляем</a:t>
            </a:r>
            <a:r>
              <a:rPr lang="ru-RU" sz="6000" b="1" dirty="0" smtClean="0">
                <a:solidFill>
                  <a:srgbClr val="00B0F0"/>
                </a:solidFill>
              </a:rPr>
              <a:t/>
            </a:r>
            <a:br>
              <a:rPr lang="ru-RU" sz="6000" b="1" dirty="0" smtClean="0">
                <a:solidFill>
                  <a:srgbClr val="00B0F0"/>
                </a:solidFill>
              </a:rPr>
            </a:br>
            <a:r>
              <a:rPr lang="ru-RU" sz="6000" b="1" dirty="0" smtClean="0">
                <a:solidFill>
                  <a:srgbClr val="00B0F0"/>
                </a:solidFill>
              </a:rPr>
              <a:t>книжку-малышку</a:t>
            </a:r>
            <a:endParaRPr lang="ru-RU" sz="6000" b="1" dirty="0" smtClean="0">
              <a:solidFill>
                <a:srgbClr val="00B0F0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/>
          <a:lstStyle/>
          <a:p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501008"/>
            <a:ext cx="2778284" cy="2052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Книжка-малышка из фетра: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732" y="2132856"/>
            <a:ext cx="4824536" cy="3614691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58785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Книжка-малышка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988840"/>
            <a:ext cx="5472608" cy="3785221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14279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Книжка-малышка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652" y="2060848"/>
            <a:ext cx="6264696" cy="3758817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5232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39416"/>
          </a:xfrm>
        </p:spPr>
        <p:txBody>
          <a:bodyPr/>
          <a:lstStyle/>
          <a:p>
            <a:r>
              <a:rPr lang="ru-RU" b="1" dirty="0" smtClean="0"/>
              <a:t>Книжка-малышка из бумаги:</a:t>
            </a: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967348"/>
            <a:ext cx="5472608" cy="3976192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64020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988840"/>
            <a:ext cx="5184576" cy="3888432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57102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988840"/>
            <a:ext cx="5761992" cy="3835326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40143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Книжка-малышка из </a:t>
            </a:r>
            <a:r>
              <a:rPr lang="ru-RU" b="1" dirty="0" smtClean="0"/>
              <a:t>картона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916832"/>
            <a:ext cx="5280586" cy="396044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268523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708" y="1916832"/>
            <a:ext cx="5256584" cy="3942438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161599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3573016"/>
            <a:ext cx="2664296" cy="21791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Развивать </a:t>
            </a:r>
            <a:r>
              <a:rPr lang="ru-RU" b="1" dirty="0"/>
              <a:t>у воспитанников </a:t>
            </a:r>
            <a:r>
              <a:rPr lang="ru-RU" b="1" dirty="0" smtClean="0"/>
              <a:t> 5-7 лет устойчивый </a:t>
            </a:r>
            <a:r>
              <a:rPr lang="ru-RU" b="1" dirty="0"/>
              <a:t>интерес к книге, а так же </a:t>
            </a:r>
            <a:r>
              <a:rPr lang="ru-RU" b="1" dirty="0" smtClean="0"/>
              <a:t>бережное отношение </a:t>
            </a:r>
            <a:r>
              <a:rPr lang="ru-RU" b="1" dirty="0"/>
              <a:t>к </a:t>
            </a:r>
            <a:r>
              <a:rPr lang="ru-RU" b="1" dirty="0" smtClean="0"/>
              <a:t>ним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07" y="637966"/>
            <a:ext cx="1027608" cy="9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760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9" y="3663588"/>
            <a:ext cx="1252770" cy="2182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/>
              <a:t>Развитие </a:t>
            </a:r>
            <a:r>
              <a:rPr lang="ru-RU" sz="2400" b="1" dirty="0"/>
              <a:t>связной речи (где ребенок проговаривает что он делает и как).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/>
              <a:t>Совершенствование </a:t>
            </a:r>
            <a:r>
              <a:rPr lang="ru-RU" sz="2400" b="1" dirty="0"/>
              <a:t>уровня накопленных практических навыков через продуктивную деятельность (работа с клеем и ножницами).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/>
              <a:t>Развитие </a:t>
            </a:r>
            <a:r>
              <a:rPr lang="ru-RU" sz="2400" b="1" dirty="0"/>
              <a:t>мелкой моторики рук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39681"/>
            <a:ext cx="1164799" cy="102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8138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5979" y="3933056"/>
            <a:ext cx="1518421" cy="19170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/>
              <a:t>Формирование </a:t>
            </a:r>
            <a:r>
              <a:rPr lang="ru-RU" sz="2400" b="1" dirty="0"/>
              <a:t>умения подбирать соответствующий материал для заготовок (картинки, стихи, загадки, пословицы); аргументирование своего выбора.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/>
              <a:t>Проявление </a:t>
            </a:r>
            <a:r>
              <a:rPr lang="ru-RU" sz="2400" b="1" dirty="0"/>
              <a:t>интереса к созданию собственных книг.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/>
              <a:t>Воспитание </a:t>
            </a:r>
            <a:r>
              <a:rPr lang="ru-RU" sz="2400" b="1" dirty="0"/>
              <a:t>дружеских взаимоотношений, </a:t>
            </a:r>
            <a:r>
              <a:rPr lang="ru-RU" sz="2400" b="1" dirty="0" smtClean="0"/>
              <a:t>   умение </a:t>
            </a:r>
            <a:r>
              <a:rPr lang="ru-RU" sz="2400" b="1" dirty="0"/>
              <a:t>работать в паре, </a:t>
            </a:r>
            <a:r>
              <a:rPr lang="ru-RU" sz="2400" b="1" dirty="0" err="1"/>
              <a:t>микрогруппе</a:t>
            </a:r>
            <a:r>
              <a:rPr lang="ru-RU" sz="2400" b="1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/>
              <a:t>Воспитание </a:t>
            </a:r>
            <a:r>
              <a:rPr lang="ru-RU" sz="2400" b="1" dirty="0"/>
              <a:t>эстетического вкуса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39681"/>
            <a:ext cx="1164799" cy="102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197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678600"/>
            <a:ext cx="3263417" cy="24475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Изготовление </a:t>
            </a:r>
            <a:r>
              <a:rPr lang="ru-RU" b="1" dirty="0" smtClean="0"/>
              <a:t>книжек –малышек способствует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Расширению </a:t>
            </a:r>
            <a:r>
              <a:rPr lang="ru-RU" sz="2400" dirty="0"/>
              <a:t>и </a:t>
            </a:r>
            <a:r>
              <a:rPr lang="ru-RU" sz="2400" dirty="0" smtClean="0"/>
              <a:t>обогащению словаря детей</a:t>
            </a:r>
            <a:r>
              <a:rPr lang="ru-RU" sz="2400" dirty="0"/>
              <a:t>, </a:t>
            </a:r>
            <a:r>
              <a:rPr lang="ru-RU" sz="2400" dirty="0" smtClean="0"/>
              <a:t>активизирует </a:t>
            </a:r>
            <a:r>
              <a:rPr lang="ru-RU" sz="2400" dirty="0"/>
              <a:t>их речевое общение;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Реализации творческого потенциала </a:t>
            </a:r>
            <a:r>
              <a:rPr lang="ru-RU" sz="2400" dirty="0" smtClean="0"/>
              <a:t>воспитанников</a:t>
            </a:r>
            <a:r>
              <a:rPr lang="en-US" sz="2400" dirty="0" smtClean="0"/>
              <a:t>;</a:t>
            </a: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Развитию </a:t>
            </a:r>
            <a:r>
              <a:rPr lang="ru-RU" sz="2400" dirty="0"/>
              <a:t>умения работать в команде.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41592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48776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Книжки-малышки могут </a:t>
            </a:r>
            <a:r>
              <a:rPr lang="ru-RU" sz="3200" b="1" dirty="0" smtClean="0"/>
              <a:t>быть изготовлены из ткани, фетра, картона, полиэтилена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17577">
            <a:off x="514327" y="1692179"/>
            <a:ext cx="2438400" cy="18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3802">
            <a:off x="1462639" y="3877875"/>
            <a:ext cx="2116460" cy="1778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90839">
            <a:off x="5655499" y="1588107"/>
            <a:ext cx="2381250" cy="1785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9917">
            <a:off x="5777611" y="3933748"/>
            <a:ext cx="2330391" cy="17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232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Книжка-малышка из </a:t>
            </a:r>
            <a:r>
              <a:rPr lang="ru-RU" b="1" dirty="0" smtClean="0"/>
              <a:t>ткани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5404" y="1844824"/>
            <a:ext cx="5253192" cy="4065971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986948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988840"/>
            <a:ext cx="5184576" cy="3888432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208828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952836"/>
            <a:ext cx="5112568" cy="3834426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88369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42D721-90DF-488F-BD1A-201730CCFF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142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Изготовляем книжку-малышку</vt:lpstr>
      <vt:lpstr>Цель:</vt:lpstr>
      <vt:lpstr>Задачи:</vt:lpstr>
      <vt:lpstr>Задачи:</vt:lpstr>
      <vt:lpstr>Изготовление книжек –малышек способствует</vt:lpstr>
      <vt:lpstr>  Книжки-малышки могут быть изготовлены из ткани, фетра, картона, полиэтилена  </vt:lpstr>
      <vt:lpstr>Книжка-малышка из ткани</vt:lpstr>
      <vt:lpstr>Слайд 8</vt:lpstr>
      <vt:lpstr>Слайд 9</vt:lpstr>
      <vt:lpstr>Книжка-малышка из фетра:</vt:lpstr>
      <vt:lpstr>Книжка-малышка</vt:lpstr>
      <vt:lpstr>Книжка-малышка</vt:lpstr>
      <vt:lpstr>Книжка-малышка из бумаги:</vt:lpstr>
      <vt:lpstr>Слайд 14</vt:lpstr>
      <vt:lpstr>Слайд 15</vt:lpstr>
      <vt:lpstr>Книжка-малышка из картона</vt:lpstr>
      <vt:lpstr>Слайд 17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«КНИЖКА МАЛЫШКА»</dc:title>
  <dc:subject/>
  <dc:creator>Игорь Евгеньевич</dc:creator>
  <cp:keywords/>
  <dc:description/>
  <cp:lastModifiedBy>ФоминаНА</cp:lastModifiedBy>
  <cp:revision>22</cp:revision>
  <dcterms:created xsi:type="dcterms:W3CDTF">2015-02-01T11:26:32Z</dcterms:created>
  <dcterms:modified xsi:type="dcterms:W3CDTF">2023-04-26T00:01:52Z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